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4" r:id="rId6"/>
    <p:sldId id="265" r:id="rId7"/>
    <p:sldId id="266" r:id="rId8"/>
    <p:sldId id="272" r:id="rId9"/>
    <p:sldId id="267" r:id="rId10"/>
    <p:sldId id="268" r:id="rId11"/>
    <p:sldId id="269" r:id="rId12"/>
    <p:sldId id="278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5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</p:sldIdLst>
  <p:sldSz cx="9144000" cy="6858000" type="screen4x3"/>
  <p:notesSz cx="6858000" cy="9144000"/>
  <p:embeddedFontLst>
    <p:embeddedFont>
      <p:font typeface="SkazkaForSerge" panose="020B0604020202020204" charset="0"/>
      <p:regular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320"/>
    <a:srgbClr val="C42A26"/>
    <a:srgbClr val="8D1E1B"/>
    <a:srgbClr val="820041"/>
    <a:srgbClr val="CC0066"/>
    <a:srgbClr val="B05408"/>
    <a:srgbClr val="993300"/>
    <a:srgbClr val="BE2824"/>
    <a:srgbClr val="F90B05"/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606" autoAdjust="0"/>
  </p:normalViewPr>
  <p:slideViewPr>
    <p:cSldViewPr>
      <p:cViewPr varScale="1">
        <p:scale>
          <a:sx n="71" d="100"/>
          <a:sy n="71" d="100"/>
        </p:scale>
        <p:origin x="-4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2F7845-254B-4E0D-8178-98280F1A0AA4}" type="doc">
      <dgm:prSet loTypeId="urn:microsoft.com/office/officeart/2005/8/layout/radial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CDE5B4-C4EF-4D10-A2A4-53E19895BFCE}">
      <dgm:prSet phldrT="[Текст]"/>
      <dgm:spPr>
        <a:blipFill rotWithShape="0">
          <a:blip xmlns:r="http://schemas.openxmlformats.org/officeDocument/2006/relationships" r:embed="rId1">
            <a:duotone>
              <a:prstClr val="black"/>
              <a:schemeClr val="accent1">
                <a:tint val="45000"/>
                <a:satMod val="400000"/>
              </a:schemeClr>
            </a:duotone>
          </a:blip>
          <a:tile tx="0" ty="0" sx="100000" sy="100000" flip="none" algn="tl"/>
        </a:blipFill>
      </dgm:spPr>
      <dgm:t>
        <a:bodyPr lIns="0" tIns="0" rIns="0" bIns="0"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МЫ ЛЮБИМ СКАЗКИ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C20584CD-4854-4DE5-830D-DEE4A9FE1DB8}" type="parTrans" cxnId="{3FCBDEAE-C53B-4BB7-BAE1-D73C457D045F}">
      <dgm:prSet/>
      <dgm:spPr/>
      <dgm:t>
        <a:bodyPr/>
        <a:lstStyle/>
        <a:p>
          <a:endParaRPr lang="ru-RU"/>
        </a:p>
      </dgm:t>
    </dgm:pt>
    <dgm:pt modelId="{5B990346-6CFD-4016-8215-FDD0BCA93327}" type="sibTrans" cxnId="{3FCBDEAE-C53B-4BB7-BAE1-D73C457D045F}">
      <dgm:prSet/>
      <dgm:spPr/>
      <dgm:t>
        <a:bodyPr/>
        <a:lstStyle/>
        <a:p>
          <a:endParaRPr lang="ru-RU"/>
        </a:p>
      </dgm:t>
    </dgm:pt>
    <dgm:pt modelId="{B763C6C6-7F82-425A-832B-FB500886F0B1}">
      <dgm:prSet phldrT="[Текст]"/>
      <dgm:spPr/>
      <dgm:t>
        <a:bodyPr/>
        <a:lstStyle/>
        <a:p>
          <a:r>
            <a: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ПЛАСТИЛИНОВАЯ СКАЗКА</a:t>
          </a:r>
          <a:endParaRPr lang="ru-RU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778AE3CF-6019-4111-9923-761964CF14D9}" type="parTrans" cxnId="{FF8AEB05-2080-4AC7-A5D2-BC35F27ACAEF}">
      <dgm:prSet/>
      <dgm:spPr/>
      <dgm:t>
        <a:bodyPr/>
        <a:lstStyle/>
        <a:p>
          <a:endParaRPr lang="ru-RU"/>
        </a:p>
      </dgm:t>
    </dgm:pt>
    <dgm:pt modelId="{8AD162ED-24F5-4B94-B2F7-E16E53224150}" type="sibTrans" cxnId="{FF8AEB05-2080-4AC7-A5D2-BC35F27ACAEF}">
      <dgm:prSet/>
      <dgm:spPr/>
      <dgm:t>
        <a:bodyPr/>
        <a:lstStyle/>
        <a:p>
          <a:endParaRPr lang="ru-RU"/>
        </a:p>
      </dgm:t>
    </dgm:pt>
    <dgm:pt modelId="{F53F3BE0-B510-4059-BD86-4B69EBE80DE1}">
      <dgm:prSet phldrT="[Текст]"/>
      <dgm:spPr/>
      <dgm:t>
        <a:bodyPr/>
        <a:lstStyle/>
        <a:p>
          <a:r>
            <a: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«МЫ - АКТЕРЫ»</a:t>
          </a:r>
          <a:endParaRPr lang="ru-RU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45CCF3BF-1648-4604-94FF-584C6AAB8886}" type="parTrans" cxnId="{620B8249-290E-41B9-8B0B-B5EB719995C0}">
      <dgm:prSet/>
      <dgm:spPr/>
      <dgm:t>
        <a:bodyPr/>
        <a:lstStyle/>
        <a:p>
          <a:endParaRPr lang="ru-RU"/>
        </a:p>
      </dgm:t>
    </dgm:pt>
    <dgm:pt modelId="{DD2497BB-9E81-47D0-AC9F-4AA6D24096C3}" type="sibTrans" cxnId="{620B8249-290E-41B9-8B0B-B5EB719995C0}">
      <dgm:prSet/>
      <dgm:spPr/>
      <dgm:t>
        <a:bodyPr/>
        <a:lstStyle/>
        <a:p>
          <a:endParaRPr lang="ru-RU"/>
        </a:p>
      </dgm:t>
    </dgm:pt>
    <dgm:pt modelId="{B8CD3AFB-0BF9-466C-8CB4-C412B9E593B0}">
      <dgm:prSet/>
      <dgm:spPr/>
      <dgm:t>
        <a:bodyPr/>
        <a:lstStyle/>
        <a:p>
          <a:r>
            <a: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МИНИ-МУЗЕЙ СКАЗОЧНОЙ КНИГИ</a:t>
          </a:r>
          <a:endParaRPr lang="ru-RU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E636CD91-ACCF-4C70-8748-461A3B643C79}" type="parTrans" cxnId="{320A9CEC-C014-45B7-8151-4A328BD3433B}">
      <dgm:prSet/>
      <dgm:spPr/>
      <dgm:t>
        <a:bodyPr/>
        <a:lstStyle/>
        <a:p>
          <a:endParaRPr lang="ru-RU"/>
        </a:p>
      </dgm:t>
    </dgm:pt>
    <dgm:pt modelId="{D1673BC4-BB41-4439-994D-1C3AEAF449B3}" type="sibTrans" cxnId="{320A9CEC-C014-45B7-8151-4A328BD3433B}">
      <dgm:prSet/>
      <dgm:spPr/>
      <dgm:t>
        <a:bodyPr/>
        <a:lstStyle/>
        <a:p>
          <a:endParaRPr lang="ru-RU"/>
        </a:p>
      </dgm:t>
    </dgm:pt>
    <dgm:pt modelId="{A4EC7728-CDB9-415F-8EA7-4C3E0CEF4B50}">
      <dgm:prSet/>
      <dgm:spPr/>
      <dgm:t>
        <a:bodyPr/>
        <a:lstStyle/>
        <a:p>
          <a:r>
            <a: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«МЫ РИСУЕМ СКАЗКУ»</a:t>
          </a:r>
          <a:endParaRPr lang="ru-RU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3259B725-18CE-456A-B5B5-E526AD3C64A0}" type="parTrans" cxnId="{28A97804-A514-4699-8B14-5BF7ADB044E6}">
      <dgm:prSet/>
      <dgm:spPr/>
      <dgm:t>
        <a:bodyPr/>
        <a:lstStyle/>
        <a:p>
          <a:endParaRPr lang="ru-RU"/>
        </a:p>
      </dgm:t>
    </dgm:pt>
    <dgm:pt modelId="{A1CFC5F7-3986-44CC-A73C-F0EBEA896B2E}" type="sibTrans" cxnId="{28A97804-A514-4699-8B14-5BF7ADB044E6}">
      <dgm:prSet/>
      <dgm:spPr/>
      <dgm:t>
        <a:bodyPr/>
        <a:lstStyle/>
        <a:p>
          <a:endParaRPr lang="ru-RU"/>
        </a:p>
      </dgm:t>
    </dgm:pt>
    <dgm:pt modelId="{121BB049-41A4-4BD5-97CF-98952A1CD158}">
      <dgm:prSet/>
      <dgm:spPr/>
      <dgm:t>
        <a:bodyPr/>
        <a:lstStyle/>
        <a:p>
          <a:r>
            <a: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СКАЗОЧНЫЙ КВН</a:t>
          </a:r>
          <a:endParaRPr lang="ru-RU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AB33612C-2176-4D41-A3F4-A240A3A38076}" type="parTrans" cxnId="{8AB7A56A-B9BA-48DE-A2A0-5EBD3F460A08}">
      <dgm:prSet/>
      <dgm:spPr/>
      <dgm:t>
        <a:bodyPr/>
        <a:lstStyle/>
        <a:p>
          <a:endParaRPr lang="ru-RU"/>
        </a:p>
      </dgm:t>
    </dgm:pt>
    <dgm:pt modelId="{C8746C0E-D2A6-4B18-8C0E-342DD63BB020}" type="sibTrans" cxnId="{8AB7A56A-B9BA-48DE-A2A0-5EBD3F460A08}">
      <dgm:prSet/>
      <dgm:spPr/>
      <dgm:t>
        <a:bodyPr/>
        <a:lstStyle/>
        <a:p>
          <a:endParaRPr lang="ru-RU"/>
        </a:p>
      </dgm:t>
    </dgm:pt>
    <dgm:pt modelId="{0433DA21-E8EE-4F0E-A755-273842782EE6}">
      <dgm:prSet/>
      <dgm:spPr/>
      <dgm:t>
        <a:bodyPr/>
        <a:lstStyle/>
        <a:p>
          <a:endParaRPr lang="ru-RU" b="1" cap="none" spc="0" dirty="0" smtClean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  <a:p>
          <a:r>
            <a: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«СКАЗКИ ДОМА»</a:t>
          </a:r>
          <a:endParaRPr lang="ru-RU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25D858FB-951E-49A9-8FD0-21691F2971EC}" type="parTrans" cxnId="{81132073-67EC-4C1A-8323-1F44CBD34812}">
      <dgm:prSet/>
      <dgm:spPr/>
      <dgm:t>
        <a:bodyPr/>
        <a:lstStyle/>
        <a:p>
          <a:endParaRPr lang="ru-RU"/>
        </a:p>
      </dgm:t>
    </dgm:pt>
    <dgm:pt modelId="{A61D139D-CF0A-4ECA-B6A4-4757424ABC0A}" type="sibTrans" cxnId="{81132073-67EC-4C1A-8323-1F44CBD34812}">
      <dgm:prSet/>
      <dgm:spPr/>
      <dgm:t>
        <a:bodyPr/>
        <a:lstStyle/>
        <a:p>
          <a:endParaRPr lang="ru-RU"/>
        </a:p>
      </dgm:t>
    </dgm:pt>
    <dgm:pt modelId="{232F32AF-4C1C-4BC9-9515-CFD562C6B82E}">
      <dgm:prSet/>
      <dgm:spPr/>
      <dgm:t>
        <a:bodyPr/>
        <a:lstStyle/>
        <a:p>
          <a:r>
            <a: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СТАРАЯ</a:t>
          </a:r>
          <a:r>
            <a:rPr lang="ru-RU" b="1" cap="none" spc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 СКАЗКА О ГЛАВНОМ</a:t>
          </a:r>
          <a:endParaRPr lang="ru-RU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34EE7F2A-39BE-4401-9408-BF5B189679DE}" type="parTrans" cxnId="{4820BF5A-CD05-42FA-85C0-0B9252378F5C}">
      <dgm:prSet/>
      <dgm:spPr/>
      <dgm:t>
        <a:bodyPr/>
        <a:lstStyle/>
        <a:p>
          <a:endParaRPr lang="ru-RU"/>
        </a:p>
      </dgm:t>
    </dgm:pt>
    <dgm:pt modelId="{720E5CE4-4364-4B4C-B656-8E68AF27DC3E}" type="sibTrans" cxnId="{4820BF5A-CD05-42FA-85C0-0B9252378F5C}">
      <dgm:prSet/>
      <dgm:spPr/>
      <dgm:t>
        <a:bodyPr/>
        <a:lstStyle/>
        <a:p>
          <a:endParaRPr lang="ru-RU"/>
        </a:p>
      </dgm:t>
    </dgm:pt>
    <dgm:pt modelId="{8385F7C6-3DCB-4862-8C49-A9C23EE8F386}">
      <dgm:prSet/>
      <dgm:spPr/>
      <dgm:t>
        <a:bodyPr/>
        <a:lstStyle/>
        <a:p>
          <a:r>
            <a: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 СКАЗОЧНЫЕ ИГРЫ</a:t>
          </a:r>
          <a:endParaRPr lang="ru-RU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AF08EB33-B8C4-4ECE-8F5C-DA9073CBED47}" type="parTrans" cxnId="{502AD67C-EBA6-4AC8-9D95-B638BC993189}">
      <dgm:prSet/>
      <dgm:spPr/>
      <dgm:t>
        <a:bodyPr/>
        <a:lstStyle/>
        <a:p>
          <a:endParaRPr lang="ru-RU"/>
        </a:p>
      </dgm:t>
    </dgm:pt>
    <dgm:pt modelId="{6BD1E5B8-C339-4214-948C-17E718B5516B}" type="sibTrans" cxnId="{502AD67C-EBA6-4AC8-9D95-B638BC993189}">
      <dgm:prSet/>
      <dgm:spPr/>
      <dgm:t>
        <a:bodyPr/>
        <a:lstStyle/>
        <a:p>
          <a:endParaRPr lang="ru-RU"/>
        </a:p>
      </dgm:t>
    </dgm:pt>
    <dgm:pt modelId="{EFE88E0A-7D50-42F7-B1E8-21938A0432E0}">
      <dgm:prSet/>
      <dgm:spPr/>
      <dgm:t>
        <a:bodyPr/>
        <a:lstStyle/>
        <a:p>
          <a:r>
            <a: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СКАЗКИ ЯЗЫЧКА</a:t>
          </a:r>
          <a:endParaRPr lang="ru-RU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C60B95C3-BFFF-4323-8C67-1D95CE59D5DD}" type="sibTrans" cxnId="{4F3E12F8-3819-4BDB-A1CB-DC9A44A33CAC}">
      <dgm:prSet/>
      <dgm:spPr/>
      <dgm:t>
        <a:bodyPr/>
        <a:lstStyle/>
        <a:p>
          <a:endParaRPr lang="ru-RU"/>
        </a:p>
      </dgm:t>
    </dgm:pt>
    <dgm:pt modelId="{6B6DFC26-0FD7-4056-8443-D89F689877F1}" type="parTrans" cxnId="{4F3E12F8-3819-4BDB-A1CB-DC9A44A33CAC}">
      <dgm:prSet/>
      <dgm:spPr/>
      <dgm:t>
        <a:bodyPr/>
        <a:lstStyle/>
        <a:p>
          <a:endParaRPr lang="ru-RU"/>
        </a:p>
      </dgm:t>
    </dgm:pt>
    <dgm:pt modelId="{9DA9D618-AD5F-482E-886D-61261BF4F78E}">
      <dgm:prSet phldrT="[Текст]" custT="1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 КНИЖКИН ДОМ</a:t>
          </a:r>
          <a:endParaRPr lang="ru-RU" sz="16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DA0781E0-B257-4A8A-BB4E-E5EF4E38CA22}" type="sibTrans" cxnId="{03B19827-C925-4D04-AB7C-CC8B6DA8BA38}">
      <dgm:prSet/>
      <dgm:spPr/>
      <dgm:t>
        <a:bodyPr/>
        <a:lstStyle/>
        <a:p>
          <a:endParaRPr lang="ru-RU"/>
        </a:p>
      </dgm:t>
    </dgm:pt>
    <dgm:pt modelId="{9A970091-0959-4828-8226-7FD4E95D389F}" type="parTrans" cxnId="{03B19827-C925-4D04-AB7C-CC8B6DA8BA38}">
      <dgm:prSet/>
      <dgm:spPr/>
      <dgm:t>
        <a:bodyPr/>
        <a:lstStyle/>
        <a:p>
          <a:endParaRPr lang="ru-RU"/>
        </a:p>
      </dgm:t>
    </dgm:pt>
    <dgm:pt modelId="{975915F1-BCF2-454C-AF11-F71F673E9E9E}" type="pres">
      <dgm:prSet presAssocID="{732F7845-254B-4E0D-8178-98280F1A0AA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01EB3B-6E46-4AD8-84B8-2BCBF3672013}" type="pres">
      <dgm:prSet presAssocID="{2DCDE5B4-C4EF-4D10-A2A4-53E19895BFCE}" presName="centerShape" presStyleLbl="node0" presStyleIdx="0" presStyleCnt="1" custScaleX="180595" custScaleY="184286" custLinFactNeighborX="525" custLinFactNeighborY="1427"/>
      <dgm:spPr/>
      <dgm:t>
        <a:bodyPr/>
        <a:lstStyle/>
        <a:p>
          <a:endParaRPr lang="ru-RU"/>
        </a:p>
      </dgm:t>
    </dgm:pt>
    <dgm:pt modelId="{B0DDEB02-47ED-4578-8FBE-CD52B767C39F}" type="pres">
      <dgm:prSet presAssocID="{9A970091-0959-4828-8226-7FD4E95D389F}" presName="parTrans" presStyleLbl="bgSibTrans2D1" presStyleIdx="0" presStyleCnt="10" custAng="21312347" custLinFactNeighborX="12231" custLinFactNeighborY="14017"/>
      <dgm:spPr/>
      <dgm:t>
        <a:bodyPr/>
        <a:lstStyle/>
        <a:p>
          <a:endParaRPr lang="ru-RU"/>
        </a:p>
      </dgm:t>
    </dgm:pt>
    <dgm:pt modelId="{DF6456AC-C3BE-4B31-8474-1D03CD606F22}" type="pres">
      <dgm:prSet presAssocID="{9DA9D618-AD5F-482E-886D-61261BF4F78E}" presName="node" presStyleLbl="node1" presStyleIdx="0" presStyleCnt="10" custScaleX="212344" custScaleY="93103" custRadScaleRad="99327" custRadScaleInc="-88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73E162-68C9-484A-AADA-4CFB6215BE16}" type="pres">
      <dgm:prSet presAssocID="{778AE3CF-6019-4111-9923-761964CF14D9}" presName="parTrans" presStyleLbl="bgSibTrans2D1" presStyleIdx="1" presStyleCnt="10" custAng="21431023" custLinFactNeighborX="13638" custLinFactNeighborY="18962"/>
      <dgm:spPr/>
      <dgm:t>
        <a:bodyPr/>
        <a:lstStyle/>
        <a:p>
          <a:endParaRPr lang="ru-RU"/>
        </a:p>
      </dgm:t>
    </dgm:pt>
    <dgm:pt modelId="{E93712B8-3062-44B1-9B22-E0A5A2560EF6}" type="pres">
      <dgm:prSet presAssocID="{B763C6C6-7F82-425A-832B-FB500886F0B1}" presName="node" presStyleLbl="node1" presStyleIdx="1" presStyleCnt="10" custScaleX="218791" custRadScaleRad="97251" custRadScaleInc="-77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376E8D-3ED3-47B9-AB7F-01A27FF0B44E}" type="pres">
      <dgm:prSet presAssocID="{45CCF3BF-1648-4604-94FF-584C6AAB8886}" presName="parTrans" presStyleLbl="bgSibTrans2D1" presStyleIdx="2" presStyleCnt="10" custLinFactNeighborX="8910" custLinFactNeighborY="59321"/>
      <dgm:spPr/>
      <dgm:t>
        <a:bodyPr/>
        <a:lstStyle/>
        <a:p>
          <a:endParaRPr lang="ru-RU"/>
        </a:p>
      </dgm:t>
    </dgm:pt>
    <dgm:pt modelId="{880D3133-CC11-49CD-8D72-1FACE863394A}" type="pres">
      <dgm:prSet presAssocID="{F53F3BE0-B510-4059-BD86-4B69EBE80DE1}" presName="node" presStyleLbl="node1" presStyleIdx="2" presStyleCnt="10" custScaleX="244537" custRadScaleRad="100287" custRadScaleInc="-46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61EF4-D575-441F-97B6-81FD363708AC}" type="pres">
      <dgm:prSet presAssocID="{E636CD91-ACCF-4C70-8748-461A3B643C79}" presName="parTrans" presStyleLbl="bgSibTrans2D1" presStyleIdx="3" presStyleCnt="10" custAng="548657" custLinFactNeighborX="13180" custLinFactNeighborY="13160"/>
      <dgm:spPr/>
      <dgm:t>
        <a:bodyPr/>
        <a:lstStyle/>
        <a:p>
          <a:endParaRPr lang="ru-RU"/>
        </a:p>
      </dgm:t>
    </dgm:pt>
    <dgm:pt modelId="{E7CA833B-08F7-43B2-81E8-B230CB28D9CA}" type="pres">
      <dgm:prSet presAssocID="{B8CD3AFB-0BF9-466C-8CB4-C412B9E593B0}" presName="node" presStyleLbl="node1" presStyleIdx="3" presStyleCnt="10" custScaleX="231795" custRadScaleRad="113042" custRadScaleInc="-791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A222B-A492-42FC-A668-27841BE357AF}" type="pres">
      <dgm:prSet presAssocID="{3259B725-18CE-456A-B5B5-E526AD3C64A0}" presName="parTrans" presStyleLbl="bgSibTrans2D1" presStyleIdx="4" presStyleCnt="10" custLinFactNeighborX="6438" custLinFactNeighborY="71579"/>
      <dgm:spPr/>
      <dgm:t>
        <a:bodyPr/>
        <a:lstStyle/>
        <a:p>
          <a:endParaRPr lang="ru-RU"/>
        </a:p>
      </dgm:t>
    </dgm:pt>
    <dgm:pt modelId="{C0D5F0D7-B5ED-44FC-BF2B-37CDE754F51D}" type="pres">
      <dgm:prSet presAssocID="{A4EC7728-CDB9-415F-8EA7-4C3E0CEF4B50}" presName="node" presStyleLbl="node1" presStyleIdx="4" presStyleCnt="10" custScaleX="265850" custRadScaleRad="113134" custRadScaleInc="-47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7BFC28-2CD2-4468-9FB8-A7A25099F19C}" type="pres">
      <dgm:prSet presAssocID="{AB33612C-2176-4D41-A3F4-A240A3A38076}" presName="parTrans" presStyleLbl="bgSibTrans2D1" presStyleIdx="5" presStyleCnt="10" custLinFactNeighborX="-7593" custLinFactNeighborY="68569"/>
      <dgm:spPr/>
      <dgm:t>
        <a:bodyPr/>
        <a:lstStyle/>
        <a:p>
          <a:endParaRPr lang="ru-RU"/>
        </a:p>
      </dgm:t>
    </dgm:pt>
    <dgm:pt modelId="{3FA3C4B7-0FE2-4F00-B3EA-78A786FEF034}" type="pres">
      <dgm:prSet presAssocID="{121BB049-41A4-4BD5-97CF-98952A1CD158}" presName="node" presStyleLbl="node1" presStyleIdx="5" presStyleCnt="10" custScaleX="236705" custRadScaleRad="111510" custRadScaleInc="33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6488A3-3355-4498-90EB-7373903E4076}" type="pres">
      <dgm:prSet presAssocID="{25D858FB-951E-49A9-8FD0-21691F2971EC}" presName="parTrans" presStyleLbl="bgSibTrans2D1" presStyleIdx="6" presStyleCnt="10" custLinFactNeighborX="-12339" custLinFactNeighborY="29382"/>
      <dgm:spPr/>
      <dgm:t>
        <a:bodyPr/>
        <a:lstStyle/>
        <a:p>
          <a:endParaRPr lang="ru-RU"/>
        </a:p>
      </dgm:t>
    </dgm:pt>
    <dgm:pt modelId="{454ECA4F-A568-45D5-8E03-76C69D674331}" type="pres">
      <dgm:prSet presAssocID="{0433DA21-E8EE-4F0E-A755-273842782EE6}" presName="node" presStyleLbl="node1" presStyleIdx="6" presStyleCnt="10" custScaleX="239772" custRadScaleRad="103819" custRadScaleInc="58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AE298-0171-4011-B25D-15563B176E26}" type="pres">
      <dgm:prSet presAssocID="{34EE7F2A-39BE-4401-9408-BF5B189679DE}" presName="parTrans" presStyleLbl="bgSibTrans2D1" presStyleIdx="7" presStyleCnt="10" custLinFactNeighborX="-7064" custLinFactNeighborY="56261"/>
      <dgm:spPr/>
      <dgm:t>
        <a:bodyPr/>
        <a:lstStyle/>
        <a:p>
          <a:endParaRPr lang="ru-RU"/>
        </a:p>
      </dgm:t>
    </dgm:pt>
    <dgm:pt modelId="{D9101748-AD8E-456B-8246-32E7EA9EF8AF}" type="pres">
      <dgm:prSet presAssocID="{232F32AF-4C1C-4BC9-9515-CFD562C6B82E}" presName="node" presStyleLbl="node1" presStyleIdx="7" presStyleCnt="10" custScaleX="232802" custRadScaleRad="99430" custRadScaleInc="59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8C0BCB-E065-40C9-9552-0751B747F5C1}" type="pres">
      <dgm:prSet presAssocID="{AF08EB33-B8C4-4ECE-8F5C-DA9073CBED47}" presName="parTrans" presStyleLbl="bgSibTrans2D1" presStyleIdx="8" presStyleCnt="10" custAng="21398552" custLinFactNeighborX="-13360" custLinFactNeighborY="42989"/>
      <dgm:spPr/>
      <dgm:t>
        <a:bodyPr/>
        <a:lstStyle/>
        <a:p>
          <a:endParaRPr lang="ru-RU"/>
        </a:p>
      </dgm:t>
    </dgm:pt>
    <dgm:pt modelId="{243E546A-BBBA-443F-B980-6B6A2C31CCB3}" type="pres">
      <dgm:prSet presAssocID="{8385F7C6-3DCB-4862-8C49-A9C23EE8F386}" presName="node" presStyleLbl="node1" presStyleIdx="8" presStyleCnt="10" custScaleX="190410" custRadScaleRad="96432" custRadScaleInc="63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5B51A2-A47D-4DAA-8BA9-E805231CB404}" type="pres">
      <dgm:prSet presAssocID="{6B6DFC26-0FD7-4056-8443-D89F689877F1}" presName="parTrans" presStyleLbl="bgSibTrans2D1" presStyleIdx="9" presStyleCnt="10" custAng="135259" custLinFactNeighborX="-11364" custLinFactNeighborY="17795"/>
      <dgm:spPr/>
      <dgm:t>
        <a:bodyPr/>
        <a:lstStyle/>
        <a:p>
          <a:endParaRPr lang="ru-RU"/>
        </a:p>
      </dgm:t>
    </dgm:pt>
    <dgm:pt modelId="{FBB9C8BC-3E1C-4E9B-A3B8-49CEF4B04E1C}" type="pres">
      <dgm:prSet presAssocID="{EFE88E0A-7D50-42F7-B1E8-21938A0432E0}" presName="node" presStyleLbl="node1" presStyleIdx="9" presStyleCnt="10" custScaleX="184087" custRadScaleRad="106307" custRadScaleInc="84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E65750-0A4B-4E48-B4F2-915AD23BF63E}" type="presOf" srcId="{34EE7F2A-39BE-4401-9408-BF5B189679DE}" destId="{485AE298-0171-4011-B25D-15563B176E26}" srcOrd="0" destOrd="0" presId="urn:microsoft.com/office/officeart/2005/8/layout/radial4"/>
    <dgm:cxn modelId="{6B6A3E72-342C-41CB-AABD-14548A22B2DD}" type="presOf" srcId="{6B6DFC26-0FD7-4056-8443-D89F689877F1}" destId="{305B51A2-A47D-4DAA-8BA9-E805231CB404}" srcOrd="0" destOrd="0" presId="urn:microsoft.com/office/officeart/2005/8/layout/radial4"/>
    <dgm:cxn modelId="{320A9CEC-C014-45B7-8151-4A328BD3433B}" srcId="{2DCDE5B4-C4EF-4D10-A2A4-53E19895BFCE}" destId="{B8CD3AFB-0BF9-466C-8CB4-C412B9E593B0}" srcOrd="3" destOrd="0" parTransId="{E636CD91-ACCF-4C70-8748-461A3B643C79}" sibTransId="{D1673BC4-BB41-4439-994D-1C3AEAF449B3}"/>
    <dgm:cxn modelId="{4820BF5A-CD05-42FA-85C0-0B9252378F5C}" srcId="{2DCDE5B4-C4EF-4D10-A2A4-53E19895BFCE}" destId="{232F32AF-4C1C-4BC9-9515-CFD562C6B82E}" srcOrd="7" destOrd="0" parTransId="{34EE7F2A-39BE-4401-9408-BF5B189679DE}" sibTransId="{720E5CE4-4364-4B4C-B656-8E68AF27DC3E}"/>
    <dgm:cxn modelId="{12C1D132-F41E-425B-A9C1-0C2DFC5697EC}" type="presOf" srcId="{0433DA21-E8EE-4F0E-A755-273842782EE6}" destId="{454ECA4F-A568-45D5-8E03-76C69D674331}" srcOrd="0" destOrd="0" presId="urn:microsoft.com/office/officeart/2005/8/layout/radial4"/>
    <dgm:cxn modelId="{81132073-67EC-4C1A-8323-1F44CBD34812}" srcId="{2DCDE5B4-C4EF-4D10-A2A4-53E19895BFCE}" destId="{0433DA21-E8EE-4F0E-A755-273842782EE6}" srcOrd="6" destOrd="0" parTransId="{25D858FB-951E-49A9-8FD0-21691F2971EC}" sibTransId="{A61D139D-CF0A-4ECA-B6A4-4757424ABC0A}"/>
    <dgm:cxn modelId="{DAD4241B-74E0-4DC7-9FB7-69F1E55D3104}" type="presOf" srcId="{232F32AF-4C1C-4BC9-9515-CFD562C6B82E}" destId="{D9101748-AD8E-456B-8246-32E7EA9EF8AF}" srcOrd="0" destOrd="0" presId="urn:microsoft.com/office/officeart/2005/8/layout/radial4"/>
    <dgm:cxn modelId="{F10045FD-8AAB-4FA7-9C48-B45C68B28CC8}" type="presOf" srcId="{F53F3BE0-B510-4059-BD86-4B69EBE80DE1}" destId="{880D3133-CC11-49CD-8D72-1FACE863394A}" srcOrd="0" destOrd="0" presId="urn:microsoft.com/office/officeart/2005/8/layout/radial4"/>
    <dgm:cxn modelId="{B5EB3518-CAA0-4538-B0D9-E55095F835C4}" type="presOf" srcId="{778AE3CF-6019-4111-9923-761964CF14D9}" destId="{8073E162-68C9-484A-AADA-4CFB6215BE16}" srcOrd="0" destOrd="0" presId="urn:microsoft.com/office/officeart/2005/8/layout/radial4"/>
    <dgm:cxn modelId="{620B8249-290E-41B9-8B0B-B5EB719995C0}" srcId="{2DCDE5B4-C4EF-4D10-A2A4-53E19895BFCE}" destId="{F53F3BE0-B510-4059-BD86-4B69EBE80DE1}" srcOrd="2" destOrd="0" parTransId="{45CCF3BF-1648-4604-94FF-584C6AAB8886}" sibTransId="{DD2497BB-9E81-47D0-AC9F-4AA6D24096C3}"/>
    <dgm:cxn modelId="{2B072878-70AF-4BD4-88F7-6AA21FBA2783}" type="presOf" srcId="{9DA9D618-AD5F-482E-886D-61261BF4F78E}" destId="{DF6456AC-C3BE-4B31-8474-1D03CD606F22}" srcOrd="0" destOrd="0" presId="urn:microsoft.com/office/officeart/2005/8/layout/radial4"/>
    <dgm:cxn modelId="{B66E39F9-AD57-4575-9036-2BD9256A25E1}" type="presOf" srcId="{B8CD3AFB-0BF9-466C-8CB4-C412B9E593B0}" destId="{E7CA833B-08F7-43B2-81E8-B230CB28D9CA}" srcOrd="0" destOrd="0" presId="urn:microsoft.com/office/officeart/2005/8/layout/radial4"/>
    <dgm:cxn modelId="{59BD0387-B126-4A2B-82CB-0199FF530542}" type="presOf" srcId="{EFE88E0A-7D50-42F7-B1E8-21938A0432E0}" destId="{FBB9C8BC-3E1C-4E9B-A3B8-49CEF4B04E1C}" srcOrd="0" destOrd="0" presId="urn:microsoft.com/office/officeart/2005/8/layout/radial4"/>
    <dgm:cxn modelId="{502AD67C-EBA6-4AC8-9D95-B638BC993189}" srcId="{2DCDE5B4-C4EF-4D10-A2A4-53E19895BFCE}" destId="{8385F7C6-3DCB-4862-8C49-A9C23EE8F386}" srcOrd="8" destOrd="0" parTransId="{AF08EB33-B8C4-4ECE-8F5C-DA9073CBED47}" sibTransId="{6BD1E5B8-C339-4214-948C-17E718B5516B}"/>
    <dgm:cxn modelId="{CFD6F30E-384E-4AA6-A7DE-6C02E52AEA07}" type="presOf" srcId="{AB33612C-2176-4D41-A3F4-A240A3A38076}" destId="{C87BFC28-2CD2-4468-9FB8-A7A25099F19C}" srcOrd="0" destOrd="0" presId="urn:microsoft.com/office/officeart/2005/8/layout/radial4"/>
    <dgm:cxn modelId="{FF8AEB05-2080-4AC7-A5D2-BC35F27ACAEF}" srcId="{2DCDE5B4-C4EF-4D10-A2A4-53E19895BFCE}" destId="{B763C6C6-7F82-425A-832B-FB500886F0B1}" srcOrd="1" destOrd="0" parTransId="{778AE3CF-6019-4111-9923-761964CF14D9}" sibTransId="{8AD162ED-24F5-4B94-B2F7-E16E53224150}"/>
    <dgm:cxn modelId="{03B19827-C925-4D04-AB7C-CC8B6DA8BA38}" srcId="{2DCDE5B4-C4EF-4D10-A2A4-53E19895BFCE}" destId="{9DA9D618-AD5F-482E-886D-61261BF4F78E}" srcOrd="0" destOrd="0" parTransId="{9A970091-0959-4828-8226-7FD4E95D389F}" sibTransId="{DA0781E0-B257-4A8A-BB4E-E5EF4E38CA22}"/>
    <dgm:cxn modelId="{4F3E12F8-3819-4BDB-A1CB-DC9A44A33CAC}" srcId="{2DCDE5B4-C4EF-4D10-A2A4-53E19895BFCE}" destId="{EFE88E0A-7D50-42F7-B1E8-21938A0432E0}" srcOrd="9" destOrd="0" parTransId="{6B6DFC26-0FD7-4056-8443-D89F689877F1}" sibTransId="{C60B95C3-BFFF-4323-8C67-1D95CE59D5DD}"/>
    <dgm:cxn modelId="{28A97804-A514-4699-8B14-5BF7ADB044E6}" srcId="{2DCDE5B4-C4EF-4D10-A2A4-53E19895BFCE}" destId="{A4EC7728-CDB9-415F-8EA7-4C3E0CEF4B50}" srcOrd="4" destOrd="0" parTransId="{3259B725-18CE-456A-B5B5-E526AD3C64A0}" sibTransId="{A1CFC5F7-3986-44CC-A73C-F0EBEA896B2E}"/>
    <dgm:cxn modelId="{7B0E65A8-74B2-4EF4-8172-A93576D5038A}" type="presOf" srcId="{3259B725-18CE-456A-B5B5-E526AD3C64A0}" destId="{31BA222B-A492-42FC-A668-27841BE357AF}" srcOrd="0" destOrd="0" presId="urn:microsoft.com/office/officeart/2005/8/layout/radial4"/>
    <dgm:cxn modelId="{3E5CCCFF-C579-4D46-A323-A2491AED9C14}" type="presOf" srcId="{9A970091-0959-4828-8226-7FD4E95D389F}" destId="{B0DDEB02-47ED-4578-8FBE-CD52B767C39F}" srcOrd="0" destOrd="0" presId="urn:microsoft.com/office/officeart/2005/8/layout/radial4"/>
    <dgm:cxn modelId="{53658E73-50E5-4418-AB2F-C8720709DF39}" type="presOf" srcId="{25D858FB-951E-49A9-8FD0-21691F2971EC}" destId="{2B6488A3-3355-4498-90EB-7373903E4076}" srcOrd="0" destOrd="0" presId="urn:microsoft.com/office/officeart/2005/8/layout/radial4"/>
    <dgm:cxn modelId="{1D9FE7F3-9E5B-43B8-AFD8-F6C387BA0FE3}" type="presOf" srcId="{45CCF3BF-1648-4604-94FF-584C6AAB8886}" destId="{35376E8D-3ED3-47B9-AB7F-01A27FF0B44E}" srcOrd="0" destOrd="0" presId="urn:microsoft.com/office/officeart/2005/8/layout/radial4"/>
    <dgm:cxn modelId="{9FF8C54C-329A-4096-91F8-84CE9CD63BBE}" type="presOf" srcId="{2DCDE5B4-C4EF-4D10-A2A4-53E19895BFCE}" destId="{A801EB3B-6E46-4AD8-84B8-2BCBF3672013}" srcOrd="0" destOrd="0" presId="urn:microsoft.com/office/officeart/2005/8/layout/radial4"/>
    <dgm:cxn modelId="{FB488128-3DDE-427A-A901-1D9855D2819C}" type="presOf" srcId="{A4EC7728-CDB9-415F-8EA7-4C3E0CEF4B50}" destId="{C0D5F0D7-B5ED-44FC-BF2B-37CDE754F51D}" srcOrd="0" destOrd="0" presId="urn:microsoft.com/office/officeart/2005/8/layout/radial4"/>
    <dgm:cxn modelId="{50C006BF-C0FB-4D93-BE92-E424A58A040B}" type="presOf" srcId="{AF08EB33-B8C4-4ECE-8F5C-DA9073CBED47}" destId="{D88C0BCB-E065-40C9-9552-0751B747F5C1}" srcOrd="0" destOrd="0" presId="urn:microsoft.com/office/officeart/2005/8/layout/radial4"/>
    <dgm:cxn modelId="{3AE9C206-199E-447B-938D-6A287D3C4008}" type="presOf" srcId="{B763C6C6-7F82-425A-832B-FB500886F0B1}" destId="{E93712B8-3062-44B1-9B22-E0A5A2560EF6}" srcOrd="0" destOrd="0" presId="urn:microsoft.com/office/officeart/2005/8/layout/radial4"/>
    <dgm:cxn modelId="{ACDA9EAF-00D2-4273-95EF-878DE5FC9D59}" type="presOf" srcId="{E636CD91-ACCF-4C70-8748-461A3B643C79}" destId="{C5661EF4-D575-441F-97B6-81FD363708AC}" srcOrd="0" destOrd="0" presId="urn:microsoft.com/office/officeart/2005/8/layout/radial4"/>
    <dgm:cxn modelId="{8AB7A56A-B9BA-48DE-A2A0-5EBD3F460A08}" srcId="{2DCDE5B4-C4EF-4D10-A2A4-53E19895BFCE}" destId="{121BB049-41A4-4BD5-97CF-98952A1CD158}" srcOrd="5" destOrd="0" parTransId="{AB33612C-2176-4D41-A3F4-A240A3A38076}" sibTransId="{C8746C0E-D2A6-4B18-8C0E-342DD63BB020}"/>
    <dgm:cxn modelId="{F0A4AF41-229B-4BE3-89A1-43CBECD0F3E1}" type="presOf" srcId="{121BB049-41A4-4BD5-97CF-98952A1CD158}" destId="{3FA3C4B7-0FE2-4F00-B3EA-78A786FEF034}" srcOrd="0" destOrd="0" presId="urn:microsoft.com/office/officeart/2005/8/layout/radial4"/>
    <dgm:cxn modelId="{77EB352E-8133-4CCC-BD3C-02D0C988BEA7}" type="presOf" srcId="{8385F7C6-3DCB-4862-8C49-A9C23EE8F386}" destId="{243E546A-BBBA-443F-B980-6B6A2C31CCB3}" srcOrd="0" destOrd="0" presId="urn:microsoft.com/office/officeart/2005/8/layout/radial4"/>
    <dgm:cxn modelId="{AB73B1E0-B1CB-4A15-AC0F-4B437C6563AE}" type="presOf" srcId="{732F7845-254B-4E0D-8178-98280F1A0AA4}" destId="{975915F1-BCF2-454C-AF11-F71F673E9E9E}" srcOrd="0" destOrd="0" presId="urn:microsoft.com/office/officeart/2005/8/layout/radial4"/>
    <dgm:cxn modelId="{3FCBDEAE-C53B-4BB7-BAE1-D73C457D045F}" srcId="{732F7845-254B-4E0D-8178-98280F1A0AA4}" destId="{2DCDE5B4-C4EF-4D10-A2A4-53E19895BFCE}" srcOrd="0" destOrd="0" parTransId="{C20584CD-4854-4DE5-830D-DEE4A9FE1DB8}" sibTransId="{5B990346-6CFD-4016-8215-FDD0BCA93327}"/>
    <dgm:cxn modelId="{5AEBCED6-CC37-4B96-9A0E-6B3648C184DF}" type="presParOf" srcId="{975915F1-BCF2-454C-AF11-F71F673E9E9E}" destId="{A801EB3B-6E46-4AD8-84B8-2BCBF3672013}" srcOrd="0" destOrd="0" presId="urn:microsoft.com/office/officeart/2005/8/layout/radial4"/>
    <dgm:cxn modelId="{1C3A432F-97D9-4614-9479-4F138A7453BC}" type="presParOf" srcId="{975915F1-BCF2-454C-AF11-F71F673E9E9E}" destId="{B0DDEB02-47ED-4578-8FBE-CD52B767C39F}" srcOrd="1" destOrd="0" presId="urn:microsoft.com/office/officeart/2005/8/layout/radial4"/>
    <dgm:cxn modelId="{FDA9AB41-8FA7-4752-A2AE-DC98CD262646}" type="presParOf" srcId="{975915F1-BCF2-454C-AF11-F71F673E9E9E}" destId="{DF6456AC-C3BE-4B31-8474-1D03CD606F22}" srcOrd="2" destOrd="0" presId="urn:microsoft.com/office/officeart/2005/8/layout/radial4"/>
    <dgm:cxn modelId="{D4ACA056-7772-418C-B0C3-25FD1EC45988}" type="presParOf" srcId="{975915F1-BCF2-454C-AF11-F71F673E9E9E}" destId="{8073E162-68C9-484A-AADA-4CFB6215BE16}" srcOrd="3" destOrd="0" presId="urn:microsoft.com/office/officeart/2005/8/layout/radial4"/>
    <dgm:cxn modelId="{E1942732-2EF9-4F44-9539-2B0333B6D10A}" type="presParOf" srcId="{975915F1-BCF2-454C-AF11-F71F673E9E9E}" destId="{E93712B8-3062-44B1-9B22-E0A5A2560EF6}" srcOrd="4" destOrd="0" presId="urn:microsoft.com/office/officeart/2005/8/layout/radial4"/>
    <dgm:cxn modelId="{1BCF5AB4-954C-4CF9-831D-D8FB895F750F}" type="presParOf" srcId="{975915F1-BCF2-454C-AF11-F71F673E9E9E}" destId="{35376E8D-3ED3-47B9-AB7F-01A27FF0B44E}" srcOrd="5" destOrd="0" presId="urn:microsoft.com/office/officeart/2005/8/layout/radial4"/>
    <dgm:cxn modelId="{1E9A903E-077B-462B-BB02-2072AE45ED31}" type="presParOf" srcId="{975915F1-BCF2-454C-AF11-F71F673E9E9E}" destId="{880D3133-CC11-49CD-8D72-1FACE863394A}" srcOrd="6" destOrd="0" presId="urn:microsoft.com/office/officeart/2005/8/layout/radial4"/>
    <dgm:cxn modelId="{5229EB54-E099-4E11-822F-A3982063210F}" type="presParOf" srcId="{975915F1-BCF2-454C-AF11-F71F673E9E9E}" destId="{C5661EF4-D575-441F-97B6-81FD363708AC}" srcOrd="7" destOrd="0" presId="urn:microsoft.com/office/officeart/2005/8/layout/radial4"/>
    <dgm:cxn modelId="{6B733BE7-974A-4B06-9F2E-C423043B0C05}" type="presParOf" srcId="{975915F1-BCF2-454C-AF11-F71F673E9E9E}" destId="{E7CA833B-08F7-43B2-81E8-B230CB28D9CA}" srcOrd="8" destOrd="0" presId="urn:microsoft.com/office/officeart/2005/8/layout/radial4"/>
    <dgm:cxn modelId="{2514FA53-BFE8-4831-A9FF-F472FA28F883}" type="presParOf" srcId="{975915F1-BCF2-454C-AF11-F71F673E9E9E}" destId="{31BA222B-A492-42FC-A668-27841BE357AF}" srcOrd="9" destOrd="0" presId="urn:microsoft.com/office/officeart/2005/8/layout/radial4"/>
    <dgm:cxn modelId="{F20A9A93-229E-4CB6-91B2-9D3F09BEC4B3}" type="presParOf" srcId="{975915F1-BCF2-454C-AF11-F71F673E9E9E}" destId="{C0D5F0D7-B5ED-44FC-BF2B-37CDE754F51D}" srcOrd="10" destOrd="0" presId="urn:microsoft.com/office/officeart/2005/8/layout/radial4"/>
    <dgm:cxn modelId="{490F5273-DA34-4DA2-A8CB-CC0AFAC973D2}" type="presParOf" srcId="{975915F1-BCF2-454C-AF11-F71F673E9E9E}" destId="{C87BFC28-2CD2-4468-9FB8-A7A25099F19C}" srcOrd="11" destOrd="0" presId="urn:microsoft.com/office/officeart/2005/8/layout/radial4"/>
    <dgm:cxn modelId="{51627EC2-1C45-4A43-9993-24B73F10D10E}" type="presParOf" srcId="{975915F1-BCF2-454C-AF11-F71F673E9E9E}" destId="{3FA3C4B7-0FE2-4F00-B3EA-78A786FEF034}" srcOrd="12" destOrd="0" presId="urn:microsoft.com/office/officeart/2005/8/layout/radial4"/>
    <dgm:cxn modelId="{1F717089-F51E-4002-8259-C6C489D73354}" type="presParOf" srcId="{975915F1-BCF2-454C-AF11-F71F673E9E9E}" destId="{2B6488A3-3355-4498-90EB-7373903E4076}" srcOrd="13" destOrd="0" presId="urn:microsoft.com/office/officeart/2005/8/layout/radial4"/>
    <dgm:cxn modelId="{D5826C67-8129-45B8-B00E-B97BAED8A510}" type="presParOf" srcId="{975915F1-BCF2-454C-AF11-F71F673E9E9E}" destId="{454ECA4F-A568-45D5-8E03-76C69D674331}" srcOrd="14" destOrd="0" presId="urn:microsoft.com/office/officeart/2005/8/layout/radial4"/>
    <dgm:cxn modelId="{C4E07A39-4670-473A-9FEF-B2CFEDB9ED19}" type="presParOf" srcId="{975915F1-BCF2-454C-AF11-F71F673E9E9E}" destId="{485AE298-0171-4011-B25D-15563B176E26}" srcOrd="15" destOrd="0" presId="urn:microsoft.com/office/officeart/2005/8/layout/radial4"/>
    <dgm:cxn modelId="{D5546D54-A26A-4314-A31E-747CC4713835}" type="presParOf" srcId="{975915F1-BCF2-454C-AF11-F71F673E9E9E}" destId="{D9101748-AD8E-456B-8246-32E7EA9EF8AF}" srcOrd="16" destOrd="0" presId="urn:microsoft.com/office/officeart/2005/8/layout/radial4"/>
    <dgm:cxn modelId="{C1AFAB22-8A17-4FBE-9F2E-8B5BF2AFB6B2}" type="presParOf" srcId="{975915F1-BCF2-454C-AF11-F71F673E9E9E}" destId="{D88C0BCB-E065-40C9-9552-0751B747F5C1}" srcOrd="17" destOrd="0" presId="urn:microsoft.com/office/officeart/2005/8/layout/radial4"/>
    <dgm:cxn modelId="{CC8EF5D4-6D06-44A8-9DD7-C7DCD7D08543}" type="presParOf" srcId="{975915F1-BCF2-454C-AF11-F71F673E9E9E}" destId="{243E546A-BBBA-443F-B980-6B6A2C31CCB3}" srcOrd="18" destOrd="0" presId="urn:microsoft.com/office/officeart/2005/8/layout/radial4"/>
    <dgm:cxn modelId="{C1818EE3-88A6-4F24-A4BF-738C54A8BB8E}" type="presParOf" srcId="{975915F1-BCF2-454C-AF11-F71F673E9E9E}" destId="{305B51A2-A47D-4DAA-8BA9-E805231CB404}" srcOrd="19" destOrd="0" presId="urn:microsoft.com/office/officeart/2005/8/layout/radial4"/>
    <dgm:cxn modelId="{CDF4643A-CC28-4ED8-AE63-E3CACAB7E851}" type="presParOf" srcId="{975915F1-BCF2-454C-AF11-F71F673E9E9E}" destId="{FBB9C8BC-3E1C-4E9B-A3B8-49CEF4B04E1C}" srcOrd="2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1EB3B-6E46-4AD8-84B8-2BCBF3672013}">
      <dsp:nvSpPr>
        <dsp:cNvPr id="0" name=""/>
        <dsp:cNvSpPr/>
      </dsp:nvSpPr>
      <dsp:spPr>
        <a:xfrm>
          <a:off x="2948246" y="3489523"/>
          <a:ext cx="2373322" cy="2421828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accent1">
                <a:tint val="45000"/>
                <a:satMod val="400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МЫ ЛЮБИМ СКАЗКИ</a:t>
          </a:r>
          <a:endParaRPr lang="ru-RU" sz="31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3295811" y="3844191"/>
        <a:ext cx="1678192" cy="1712492"/>
      </dsp:txXfrm>
    </dsp:sp>
    <dsp:sp modelId="{B0DDEB02-47ED-4578-8FBE-CD52B767C39F}">
      <dsp:nvSpPr>
        <dsp:cNvPr id="0" name=""/>
        <dsp:cNvSpPr/>
      </dsp:nvSpPr>
      <dsp:spPr>
        <a:xfrm rot="9660987">
          <a:off x="928098" y="5162909"/>
          <a:ext cx="2236441" cy="37453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F6456AC-C3BE-4B31-8474-1D03CD606F22}">
      <dsp:nvSpPr>
        <dsp:cNvPr id="0" name=""/>
        <dsp:cNvSpPr/>
      </dsp:nvSpPr>
      <dsp:spPr>
        <a:xfrm>
          <a:off x="-288020" y="5229197"/>
          <a:ext cx="1953390" cy="685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 КНИЖКИН ДОМ</a:t>
          </a:r>
          <a:endParaRPr lang="ru-RU" sz="16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-267952" y="5249265"/>
        <a:ext cx="1913254" cy="645040"/>
      </dsp:txXfrm>
    </dsp:sp>
    <dsp:sp modelId="{8073E162-68C9-484A-AADA-4CFB6215BE16}">
      <dsp:nvSpPr>
        <dsp:cNvPr id="0" name=""/>
        <dsp:cNvSpPr/>
      </dsp:nvSpPr>
      <dsp:spPr>
        <a:xfrm rot="11105875">
          <a:off x="1021887" y="4258279"/>
          <a:ext cx="2113704" cy="37453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3712B8-3062-44B1-9B22-E0A5A2560EF6}">
      <dsp:nvSpPr>
        <dsp:cNvPr id="0" name=""/>
        <dsp:cNvSpPr/>
      </dsp:nvSpPr>
      <dsp:spPr>
        <a:xfrm>
          <a:off x="-262661" y="3861043"/>
          <a:ext cx="2012697" cy="735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ПЛАСТИЛИНОВАЯ СКАЗКА</a:t>
          </a:r>
          <a:endParaRPr lang="ru-RU" sz="15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-241106" y="3882598"/>
        <a:ext cx="1969587" cy="692824"/>
      </dsp:txXfrm>
    </dsp:sp>
    <dsp:sp modelId="{35376E8D-3ED3-47B9-AB7F-01A27FF0B44E}">
      <dsp:nvSpPr>
        <dsp:cNvPr id="0" name=""/>
        <dsp:cNvSpPr/>
      </dsp:nvSpPr>
      <dsp:spPr>
        <a:xfrm rot="12803019">
          <a:off x="1139813" y="3378617"/>
          <a:ext cx="2278474" cy="37453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0D3133-CC11-49CD-8D72-1FACE863394A}">
      <dsp:nvSpPr>
        <dsp:cNvPr id="0" name=""/>
        <dsp:cNvSpPr/>
      </dsp:nvSpPr>
      <dsp:spPr>
        <a:xfrm>
          <a:off x="0" y="2348882"/>
          <a:ext cx="2249539" cy="735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«МЫ - АКТЕРЫ»</a:t>
          </a:r>
          <a:endParaRPr lang="ru-RU" sz="15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21555" y="2370437"/>
        <a:ext cx="2206429" cy="692824"/>
      </dsp:txXfrm>
    </dsp:sp>
    <dsp:sp modelId="{C5661EF4-D575-441F-97B6-81FD363708AC}">
      <dsp:nvSpPr>
        <dsp:cNvPr id="0" name=""/>
        <dsp:cNvSpPr/>
      </dsp:nvSpPr>
      <dsp:spPr>
        <a:xfrm rot="14130387">
          <a:off x="1217981" y="2574272"/>
          <a:ext cx="2773211" cy="37453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7CA833B-08F7-43B2-81E8-B230CB28D9CA}">
      <dsp:nvSpPr>
        <dsp:cNvPr id="0" name=""/>
        <dsp:cNvSpPr/>
      </dsp:nvSpPr>
      <dsp:spPr>
        <a:xfrm>
          <a:off x="216022" y="1340775"/>
          <a:ext cx="2132323" cy="735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МИНИ-МУЗЕЙ СКАЗОЧНОЙ КНИГИ</a:t>
          </a:r>
          <a:endParaRPr lang="ru-RU" sz="15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237577" y="1362330"/>
        <a:ext cx="2089213" cy="692824"/>
      </dsp:txXfrm>
    </dsp:sp>
    <dsp:sp modelId="{31BA222B-A492-42FC-A668-27841BE357AF}">
      <dsp:nvSpPr>
        <dsp:cNvPr id="0" name=""/>
        <dsp:cNvSpPr/>
      </dsp:nvSpPr>
      <dsp:spPr>
        <a:xfrm rot="15079226">
          <a:off x="2042155" y="2168459"/>
          <a:ext cx="2776286" cy="37453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0D5F0D7-B5ED-44FC-BF2B-37CDE754F51D}">
      <dsp:nvSpPr>
        <dsp:cNvPr id="0" name=""/>
        <dsp:cNvSpPr/>
      </dsp:nvSpPr>
      <dsp:spPr>
        <a:xfrm>
          <a:off x="1584172" y="404648"/>
          <a:ext cx="2445601" cy="735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«МЫ РИСУЕМ СКАЗКУ»</a:t>
          </a:r>
          <a:endParaRPr lang="ru-RU" sz="15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1605727" y="426203"/>
        <a:ext cx="2402491" cy="692824"/>
      </dsp:txXfrm>
    </dsp:sp>
    <dsp:sp modelId="{C87BFC28-2CD2-4468-9FB8-A7A25099F19C}">
      <dsp:nvSpPr>
        <dsp:cNvPr id="0" name=""/>
        <dsp:cNvSpPr/>
      </dsp:nvSpPr>
      <dsp:spPr>
        <a:xfrm rot="17104768">
          <a:off x="3285967" y="2146382"/>
          <a:ext cx="2701429" cy="37453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FA3C4B7-0FE2-4F00-B3EA-78A786FEF034}">
      <dsp:nvSpPr>
        <dsp:cNvPr id="0" name=""/>
        <dsp:cNvSpPr/>
      </dsp:nvSpPr>
      <dsp:spPr>
        <a:xfrm>
          <a:off x="4104455" y="404663"/>
          <a:ext cx="2177491" cy="735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СКАЗОЧНЫЙ КВН</a:t>
          </a:r>
          <a:endParaRPr lang="ru-RU" sz="15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4126010" y="426218"/>
        <a:ext cx="2134381" cy="692824"/>
      </dsp:txXfrm>
    </dsp:sp>
    <dsp:sp modelId="{2B6488A3-3355-4498-90EB-7373903E4076}">
      <dsp:nvSpPr>
        <dsp:cNvPr id="0" name=""/>
        <dsp:cNvSpPr/>
      </dsp:nvSpPr>
      <dsp:spPr>
        <a:xfrm rot="18543006">
          <a:off x="4234641" y="2642341"/>
          <a:ext cx="2417773" cy="37453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54ECA4F-A568-45D5-8E03-76C69D674331}">
      <dsp:nvSpPr>
        <dsp:cNvPr id="0" name=""/>
        <dsp:cNvSpPr/>
      </dsp:nvSpPr>
      <dsp:spPr>
        <a:xfrm>
          <a:off x="5400602" y="1412781"/>
          <a:ext cx="2205705" cy="735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1" kern="1200" cap="none" spc="0" dirty="0" smtClean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«СКАЗКИ ДОМА»</a:t>
          </a:r>
          <a:endParaRPr lang="ru-RU" sz="15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5422157" y="1434336"/>
        <a:ext cx="2162595" cy="692824"/>
      </dsp:txXfrm>
    </dsp:sp>
    <dsp:sp modelId="{485AE298-0171-4011-B25D-15563B176E26}">
      <dsp:nvSpPr>
        <dsp:cNvPr id="0" name=""/>
        <dsp:cNvSpPr/>
      </dsp:nvSpPr>
      <dsp:spPr>
        <a:xfrm rot="19634585">
          <a:off x="4927694" y="3448350"/>
          <a:ext cx="2084908" cy="37453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9101748-AD8E-456B-8246-32E7EA9EF8AF}">
      <dsp:nvSpPr>
        <dsp:cNvPr id="0" name=""/>
        <dsp:cNvSpPr/>
      </dsp:nvSpPr>
      <dsp:spPr>
        <a:xfrm>
          <a:off x="5923308" y="2492886"/>
          <a:ext cx="2141587" cy="735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СТАРАЯ</a:t>
          </a:r>
          <a:r>
            <a:rPr lang="ru-RU" sz="1500" b="1" kern="1200" cap="none" spc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 СКАЗКА О ГЛАВНОМ</a:t>
          </a:r>
          <a:endParaRPr lang="ru-RU" sz="15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5944863" y="2514441"/>
        <a:ext cx="2098477" cy="692824"/>
      </dsp:txXfrm>
    </dsp:sp>
    <dsp:sp modelId="{D88C0BCB-E065-40C9-9552-0751B747F5C1}">
      <dsp:nvSpPr>
        <dsp:cNvPr id="0" name=""/>
        <dsp:cNvSpPr/>
      </dsp:nvSpPr>
      <dsp:spPr>
        <a:xfrm rot="20767745">
          <a:off x="5127347" y="4247158"/>
          <a:ext cx="2065250" cy="37453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43E546A-BBBA-443F-B980-6B6A2C31CCB3}">
      <dsp:nvSpPr>
        <dsp:cNvPr id="0" name=""/>
        <dsp:cNvSpPr/>
      </dsp:nvSpPr>
      <dsp:spPr>
        <a:xfrm>
          <a:off x="6575371" y="3717030"/>
          <a:ext cx="1751615" cy="735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 СКАЗОЧНЫЕ ИГРЫ</a:t>
          </a:r>
          <a:endParaRPr lang="ru-RU" sz="15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6596926" y="3738585"/>
        <a:ext cx="1708505" cy="692824"/>
      </dsp:txXfrm>
    </dsp:sp>
    <dsp:sp modelId="{305B51A2-A47D-4DAA-8BA9-E805231CB404}">
      <dsp:nvSpPr>
        <dsp:cNvPr id="0" name=""/>
        <dsp:cNvSpPr/>
      </dsp:nvSpPr>
      <dsp:spPr>
        <a:xfrm rot="990116">
          <a:off x="5117968" y="5191005"/>
          <a:ext cx="2320439" cy="37453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BB9C8BC-3E1C-4E9B-A3B8-49CEF4B04E1C}">
      <dsp:nvSpPr>
        <dsp:cNvPr id="0" name=""/>
        <dsp:cNvSpPr/>
      </dsp:nvSpPr>
      <dsp:spPr>
        <a:xfrm>
          <a:off x="6819691" y="5229202"/>
          <a:ext cx="1693449" cy="735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СКАЗКИ ЯЗЫЧКА</a:t>
          </a:r>
          <a:endParaRPr lang="ru-RU" sz="15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6841246" y="5250757"/>
        <a:ext cx="1650339" cy="692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79304" y="928670"/>
            <a:ext cx="5621786" cy="271464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450850"/>
            <a:r>
              <a:rPr lang="ru-RU" sz="3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SkazkaForSerge" charset="0"/>
              </a:rPr>
              <a:t>ПРОЕКТ </a:t>
            </a:r>
            <a:br>
              <a:rPr lang="ru-RU" sz="3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SkazkaForSerge" charset="0"/>
              </a:rPr>
            </a:br>
            <a:r>
              <a:rPr lang="ru-RU" sz="3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SkazkaForSerge" charset="0"/>
              </a:rPr>
              <a:t>«МЫ ЛЮБИМ СКАЗКИ»</a:t>
            </a:r>
            <a:br>
              <a:rPr lang="ru-RU" sz="3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SkazkaForSerge" charset="0"/>
              </a:rPr>
            </a:br>
            <a:r>
              <a:rPr lang="ru-RU" altLang="ru-RU" sz="1200" b="1" dirty="0" smtClean="0">
                <a:latin typeface="Times New Roman" pitchFamily="18" charset="0"/>
              </a:rPr>
              <a:t/>
            </a:r>
            <a:br>
              <a:rPr lang="ru-RU" altLang="ru-RU" sz="1200" b="1" dirty="0" smtClean="0">
                <a:latin typeface="Times New Roman" pitchFamily="18" charset="0"/>
              </a:rPr>
            </a:br>
            <a:r>
              <a:rPr lang="ru-RU" altLang="ru-RU" sz="1200" b="1" dirty="0" smtClean="0">
                <a:latin typeface="Times New Roman" pitchFamily="18" charset="0"/>
              </a:rPr>
              <a:t>Вид проекта</a:t>
            </a:r>
            <a:r>
              <a:rPr lang="ru-RU" altLang="ru-RU" sz="1200" dirty="0" smtClean="0">
                <a:latin typeface="Times New Roman" pitchFamily="18" charset="0"/>
              </a:rPr>
              <a:t>: информационно –  творческий, групповой.</a:t>
            </a:r>
            <a:br>
              <a:rPr lang="ru-RU" altLang="ru-RU" sz="1200" dirty="0" smtClean="0">
                <a:latin typeface="Times New Roman" pitchFamily="18" charset="0"/>
              </a:rPr>
            </a:br>
            <a:r>
              <a:rPr lang="ru-RU" altLang="ru-RU" sz="1200" b="1" dirty="0" smtClean="0">
                <a:latin typeface="Times New Roman" pitchFamily="18" charset="0"/>
              </a:rPr>
              <a:t>Продолжительность:</a:t>
            </a:r>
            <a:r>
              <a:rPr lang="ru-RU" altLang="ru-RU" sz="1200" dirty="0" smtClean="0">
                <a:latin typeface="Times New Roman" pitchFamily="18" charset="0"/>
              </a:rPr>
              <a:t> 1 месяц (4 недели) – ноябрь.</a:t>
            </a:r>
            <a:br>
              <a:rPr lang="ru-RU" altLang="ru-RU" sz="1200" dirty="0" smtClean="0">
                <a:latin typeface="Times New Roman" pitchFamily="18" charset="0"/>
              </a:rPr>
            </a:br>
            <a:r>
              <a:rPr lang="ru-RU" altLang="ru-RU" sz="1200" b="1" dirty="0" smtClean="0">
                <a:latin typeface="Times New Roman" pitchFamily="18" charset="0"/>
              </a:rPr>
              <a:t>Участники проекта</a:t>
            </a:r>
            <a:r>
              <a:rPr lang="ru-RU" altLang="ru-RU" sz="1200" dirty="0" smtClean="0">
                <a:latin typeface="Times New Roman" pitchFamily="18" charset="0"/>
              </a:rPr>
              <a:t>:</a:t>
            </a:r>
            <a:br>
              <a:rPr lang="ru-RU" altLang="ru-RU" sz="1200" dirty="0" smtClean="0">
                <a:latin typeface="Times New Roman" pitchFamily="18" charset="0"/>
              </a:rPr>
            </a:br>
            <a:r>
              <a:rPr lang="ru-RU" altLang="ru-RU" sz="1200" dirty="0" smtClean="0">
                <a:latin typeface="Times New Roman" pitchFamily="18" charset="0"/>
              </a:rPr>
              <a:t> дети, родители, педагоги</a:t>
            </a:r>
            <a:r>
              <a:rPr lang="ru-RU" altLang="ru-RU" sz="5400" dirty="0" smtClean="0">
                <a:latin typeface="Times New Roman" pitchFamily="18" charset="0"/>
              </a:rPr>
              <a:t/>
            </a:r>
            <a:br>
              <a:rPr lang="ru-RU" altLang="ru-RU" sz="5400" dirty="0" smtClean="0">
                <a:latin typeface="Times New Roman" pitchFamily="18" charset="0"/>
              </a:rPr>
            </a:b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kazkaForSerge" charset="0"/>
              <a:cs typeface="SkazkaForSerge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4077072"/>
            <a:ext cx="5508104" cy="23762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1"/>
                </a:solidFill>
                <a:latin typeface="+mj-lt"/>
              </a:rPr>
              <a:t>Авторы проекта: воспитатели логопедической подготовительной группы : Попова О. В., Шаталова О. А; </a:t>
            </a:r>
          </a:p>
          <a:p>
            <a:pPr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1"/>
                </a:solidFill>
                <a:latin typeface="+mj-lt"/>
              </a:rPr>
              <a:t>учитель – логопед: Павлова К. </a:t>
            </a:r>
            <a:r>
              <a:rPr lang="ru-RU" sz="2000" dirty="0" smtClean="0">
                <a:solidFill>
                  <a:schemeClr val="accent1"/>
                </a:solidFill>
                <a:latin typeface="+mj-lt"/>
              </a:rPr>
              <a:t>А.</a:t>
            </a:r>
          </a:p>
        </p:txBody>
      </p:sp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dmin\Рабочий стол\46245_skaz_03\ФОТО\SAM_48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4" y="3644765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0565" y="548680"/>
            <a:ext cx="7772400" cy="7191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КНИЖКИН ДОМ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8" name="Picture 4" descr="E:\библиотека\66384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433094"/>
            <a:ext cx="2124573" cy="2600997"/>
          </a:xfrm>
          <a:prstGeom prst="rect">
            <a:avLst/>
          </a:prstGeom>
          <a:noFill/>
        </p:spPr>
      </p:pic>
      <p:pic>
        <p:nvPicPr>
          <p:cNvPr id="3" name="Picture 2" descr="C:\Documents and Settings\Admin\Рабочий стол\46245_skaz_03\ФОТО\SAM_48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26478"/>
            <a:ext cx="2905406" cy="23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Admin\Рабочий стол\46245_skaz_03\ФОТО\SAM_48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7" y="1811463"/>
            <a:ext cx="1644181" cy="150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Documents and Settings\Admin\Рабочий стол\46245_skaz_03\ФОТО\SAM_48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579" y="1484785"/>
            <a:ext cx="2518242" cy="16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нутый угол 5"/>
          <p:cNvSpPr/>
          <p:nvPr/>
        </p:nvSpPr>
        <p:spPr>
          <a:xfrm>
            <a:off x="5004048" y="1484785"/>
            <a:ext cx="3600400" cy="2159980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В рамках реализации проекта мы с детьми посетили школьную библиотеку. Дети с большим интересом слушали рассказ библиотекаря об истории сказок, рассматривали книги и иллюстрации к сказкам.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МИНИ-МУЗЕЙ СКАЗОЧНОЙ 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КНИГИ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E:\книжки-малышки\taktilnye_knig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773" y="4149080"/>
            <a:ext cx="2644708" cy="1978061"/>
          </a:xfrm>
          <a:prstGeom prst="rect">
            <a:avLst/>
          </a:prstGeom>
          <a:noFill/>
        </p:spPr>
      </p:pic>
      <p:pic>
        <p:nvPicPr>
          <p:cNvPr id="2051" name="Picture 3" descr="E:\книжки-малышки\61469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149080"/>
            <a:ext cx="2548224" cy="1920334"/>
          </a:xfrm>
          <a:prstGeom prst="rect">
            <a:avLst/>
          </a:prstGeom>
          <a:noFill/>
        </p:spPr>
      </p:pic>
      <p:pic>
        <p:nvPicPr>
          <p:cNvPr id="1026" name="Picture 2" descr="F:\мини музей\SAM_48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8" y="2276872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мини музей\SAM_48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96189"/>
            <a:ext cx="2880320" cy="41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2348880"/>
            <a:ext cx="266102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/>
              <a:t>В рамках этого проекта дети совместно с родителями </a:t>
            </a:r>
            <a:r>
              <a:rPr lang="ru-RU" dirty="0"/>
              <a:t>изготовили </a:t>
            </a:r>
            <a:r>
              <a:rPr lang="ru-RU" dirty="0" smtClean="0"/>
              <a:t>книжки-самоделки. 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мини музей\SAM_491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95" y="3700615"/>
            <a:ext cx="2516638" cy="188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мини музей\SAM_4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872" y="1124744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мини музей\SAM_4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14315"/>
            <a:ext cx="2577488" cy="186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мини музей\SAM_49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67" y="1124744"/>
            <a:ext cx="2600612" cy="19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мини музей\SAM_49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67" y="3714315"/>
            <a:ext cx="2556382" cy="185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9950" y="1961931"/>
            <a:ext cx="28907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/>
              <a:t>Для данного мини-проекта была организованна выставка из книг, принесенных детьми из дома.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69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E:\рисунки по сказкам\detsad-219309-1428142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8935" y="1428986"/>
            <a:ext cx="2213024" cy="1659768"/>
          </a:xfrm>
          <a:prstGeom prst="rect">
            <a:avLst/>
          </a:prstGeom>
          <a:noFill/>
        </p:spPr>
      </p:pic>
      <p:pic>
        <p:nvPicPr>
          <p:cNvPr id="3076" name="Picture 4" descr="E:\рисунки по сказкам\tvorchestvo_1B_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30" y="4653136"/>
            <a:ext cx="2460763" cy="1639483"/>
          </a:xfrm>
          <a:prstGeom prst="rect">
            <a:avLst/>
          </a:prstGeom>
          <a:noFill/>
        </p:spPr>
      </p:pic>
      <p:pic>
        <p:nvPicPr>
          <p:cNvPr id="3077" name="Picture 5" descr="E:\рисунки по сказкам\detsad-219309-1428142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8494" y="3048591"/>
            <a:ext cx="2399671" cy="17997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07288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СТАРЫЕ СКАЗКИ О ГЛАВНОМ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 descr="E:\рисунки по сказкам\art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6749" y="3025738"/>
            <a:ext cx="1377094" cy="180741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732240" y="4653136"/>
            <a:ext cx="100811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0" name="Picture 8" descr="E:\рисунки по сказкам\IMG_43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1959" y="1340768"/>
            <a:ext cx="2448272" cy="1836204"/>
          </a:xfrm>
          <a:prstGeom prst="rect">
            <a:avLst/>
          </a:prstGeom>
          <a:noFill/>
        </p:spPr>
      </p:pic>
      <p:pic>
        <p:nvPicPr>
          <p:cNvPr id="3081" name="Picture 9" descr="E:\рисунки по сказкам\kolobok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4868847"/>
            <a:ext cx="2233060" cy="1602603"/>
          </a:xfrm>
          <a:prstGeom prst="rect">
            <a:avLst/>
          </a:prstGeom>
          <a:noFill/>
        </p:spPr>
      </p:pic>
      <p:pic>
        <p:nvPicPr>
          <p:cNvPr id="3078" name="Picture 6" descr="E:\рисунки по сказкам\detsad-219309-14281423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733378"/>
            <a:ext cx="2093975" cy="2791966"/>
          </a:xfrm>
          <a:prstGeom prst="rect">
            <a:avLst/>
          </a:prstGeom>
          <a:noFill/>
        </p:spPr>
      </p:pic>
      <p:pic>
        <p:nvPicPr>
          <p:cNvPr id="3075" name="Picture 3" descr="E:\рисунки по сказкам\hello_html_m6c41b4d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10177" y="4875600"/>
            <a:ext cx="2353503" cy="16921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2272655"/>
            <a:ext cx="3528392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/>
              <a:t>При работе над мини-проектом была организованна выставка рисунков, выполненная родителями по  сказкам из детства.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671240"/>
            <a:ext cx="2232248" cy="154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E:\фото к проекту\IMG_23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33" y="3933056"/>
            <a:ext cx="1993369" cy="1927144"/>
          </a:xfrm>
          <a:prstGeom prst="rect">
            <a:avLst/>
          </a:prstGeom>
          <a:noFill/>
        </p:spPr>
      </p:pic>
      <p:pic>
        <p:nvPicPr>
          <p:cNvPr id="4099" name="Picture 3" descr="E:\фото к проекту\IMG_2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002" y="1822166"/>
            <a:ext cx="1986437" cy="18781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920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«СКАЗКИ ДОМА»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>
              <a:solidFill>
                <a:srgbClr val="C00000"/>
              </a:solidFill>
              <a:latin typeface="SkazkaForSerge" charset="0"/>
              <a:cs typeface="SkazkaForSerge" charset="0"/>
            </a:endParaRPr>
          </a:p>
        </p:txBody>
      </p:sp>
      <p:pic>
        <p:nvPicPr>
          <p:cNvPr id="2051" name="Picture 3" descr="C:\Documents and Settings\Admin\Рабочий стол\46245_skaz_03\IMG-20151117-WA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47" y="4671240"/>
            <a:ext cx="1769197" cy="196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682051"/>
            <a:ext cx="1851019" cy="159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755" y="3749325"/>
            <a:ext cx="1842701" cy="245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09255" y="2548996"/>
            <a:ext cx="418896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/>
              <a:t>Итогом данного мини-проекта стала фотовыставка, где родители читают сказки ,просматривают видео и посещают театры.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Admin\Рабочий стол\46245_skaz_03\ФОТО\SAM_4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4" y="1478415"/>
            <a:ext cx="2160428" cy="16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МЫ - АКТЕРЫ»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Documents and Settings\Admin\Рабочий стол\46245_skaz_03\ФОТО\SAM_488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78415"/>
            <a:ext cx="2084906" cy="15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Рабочий стол\46245_skaz_03\ФОТО\SAM_49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783" y="3356992"/>
            <a:ext cx="2073244" cy="14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Admin\Рабочий стол\46245_skaz_03\ФОТО\SAM_49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44" y="5013176"/>
            <a:ext cx="2061883" cy="15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Admin\Рабочий стол\46245_skaz_03\ФОТО\SAM_49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14390"/>
            <a:ext cx="2322554" cy="154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2 3"/>
          <p:cNvSpPr/>
          <p:nvPr/>
        </p:nvSpPr>
        <p:spPr>
          <a:xfrm>
            <a:off x="3851920" y="2924944"/>
            <a:ext cx="5112568" cy="4115578"/>
          </a:xfrm>
          <a:prstGeom prst="irregularSeal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Дети не только слушали, но и принимали активное участие в театрализованных играх. Итогом данного мини-проекта стала драматизация сказок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5277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585" y="260648"/>
            <a:ext cx="8229600" cy="7969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МЫ РИСУЕМ СКАЗКУ»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/>
          </a:p>
        </p:txBody>
      </p:sp>
      <p:pic>
        <p:nvPicPr>
          <p:cNvPr id="3074" name="Picture 2" descr="F:\рисуем сказку\SAM_46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183287"/>
            <a:ext cx="1656183" cy="116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рисуем сказку\SAM_46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626219"/>
            <a:ext cx="1624107" cy="118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рисуем сказку\SAM_4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28" y="4056767"/>
            <a:ext cx="2543491" cy="190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рисуем сказку\SAM_47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50" y="1262418"/>
            <a:ext cx="3313525" cy="248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рисуем сказку\SAM_47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275" y="4082110"/>
            <a:ext cx="3096343" cy="248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8205" y="1704026"/>
            <a:ext cx="2953413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/>
              <a:t>Работая над данным проектом, в группе дети иллюстрировали сказки и сочиняли загадки.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4548911"/>
            <a:ext cx="2424269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/>
              <a:t>Итогом </a:t>
            </a:r>
            <a:r>
              <a:rPr lang="ru-RU" dirty="0"/>
              <a:t>стало создание альбомов загадок по сказкам.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5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17" y="274637"/>
            <a:ext cx="8772763" cy="113813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СКАЗОЧНЫЙ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КВН «ПУТЕШЕСТВИЕ ПО СКАЗКАМ»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/>
          </a:p>
        </p:txBody>
      </p:sp>
      <p:pic>
        <p:nvPicPr>
          <p:cNvPr id="5122" name="Picture 2" descr="F:\квн\SAM_4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704" y="4581128"/>
            <a:ext cx="2664296" cy="198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квн\SAM_49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268">
            <a:off x="269624" y="3359481"/>
            <a:ext cx="1872208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квн\SAM_4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7790">
            <a:off x="233620" y="1640017"/>
            <a:ext cx="1944216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квн\SAM_49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>
            <a:off x="282599" y="5011196"/>
            <a:ext cx="1872208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квн\Фото01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017">
            <a:off x="6992522" y="1671484"/>
            <a:ext cx="1908212" cy="143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квн\SAM_49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240">
            <a:off x="6937797" y="3329914"/>
            <a:ext cx="1872208" cy="143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:\квн\Фото01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533">
            <a:off x="6919965" y="4997822"/>
            <a:ext cx="1907873" cy="14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32-конечная звезда 2"/>
          <p:cNvSpPr/>
          <p:nvPr/>
        </p:nvSpPr>
        <p:spPr>
          <a:xfrm>
            <a:off x="2723656" y="1502750"/>
            <a:ext cx="3528392" cy="3276436"/>
          </a:xfrm>
          <a:prstGeom prst="star3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ru-RU" dirty="0" smtClean="0"/>
              <a:t>В рамках данного проекта в интерактивной комнате был проведен КВН.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2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5" y="544324"/>
            <a:ext cx="748883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СКАЗОЧНЫЕ ИГРЫ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 descr="F:\игры\SAM_47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64" y="2272516"/>
            <a:ext cx="2214053" cy="16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игры\SAM_47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149080"/>
            <a:ext cx="2160240" cy="174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игры\SAM_47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550" y="1556792"/>
            <a:ext cx="1908599" cy="143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игры\SAM_47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717" y="3523078"/>
            <a:ext cx="1936432" cy="258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:\игры\SAM_47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09" y="3572828"/>
            <a:ext cx="3376211" cy="25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60940" y="1663640"/>
            <a:ext cx="324036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/>
              <a:t>В ходе реализации проекта дети с удовольствием играли в настольно-печатные, дидактические и сюжетно-ролевые игры по сказкам.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3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Documents and Settings\Admin\Рабочий стол\46245_skaz_03\ФОТО\IMG_20151102_092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1" y="1074889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786" y="188640"/>
            <a:ext cx="8229600" cy="7200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СКАЗКИ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ЯЗЫЧКА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/>
          </a:p>
        </p:txBody>
      </p:sp>
      <p:pic>
        <p:nvPicPr>
          <p:cNvPr id="1030" name="Picture 6" descr="C:\Documents and Settings\Admin\Рабочий стол\46245_skaz_03\ФОТО\IMG_20151102_091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0" y="2705477"/>
            <a:ext cx="1868082" cy="317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Admin\Рабочий стол\46245_skaz_03\ФОТО\IMG_20151102_093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99" y="1460364"/>
            <a:ext cx="2303787" cy="219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рисуем сказку\SAM_47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36" y="3861048"/>
            <a:ext cx="2239842" cy="22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556792"/>
            <a:ext cx="4032448" cy="4525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300" dirty="0"/>
              <a:t>В процессе непосредственно – образовательной деятельности были проведены занятия по развитию речи. Дети пересказывали сказки по сюжетным картинкам «Крошечка </a:t>
            </a:r>
            <a:r>
              <a:rPr lang="ru-RU" sz="2300" dirty="0" err="1"/>
              <a:t>Хаврошечка</a:t>
            </a:r>
            <a:r>
              <a:rPr lang="ru-RU" sz="2300" dirty="0"/>
              <a:t>», «Как медведь сам себя напугал», «</a:t>
            </a:r>
            <a:r>
              <a:rPr lang="ru-RU" sz="2300" dirty="0" err="1"/>
              <a:t>Заюшкина</a:t>
            </a:r>
            <a:r>
              <a:rPr lang="ru-RU" sz="2300" dirty="0"/>
              <a:t> избушка», самостоятельно составляли сказки по опорным схемам.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4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zkaForSerge"/>
              </a:rPr>
              <a:t>АКТУАЛЬНОСТЬ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kazkaForSerge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7176" y="1700808"/>
            <a:ext cx="7416824" cy="41044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Необходимость приобщения детей к чтению бесспорна. Книга совершенствует  ум ребенка, помогает овладеть речью, познавать окружающий мир. Для повышения интереса к книге, любви к чтению нами был разработан проект «Мы любим сказки!», развивающий устойчивый интерес к сказке как к произведению искусства. Образные, яркие выражения, сравнения, «сказочные» языковые средства способствующие развитию выразительности речи, а также творчеству самих детей, повышают степень включенности дошкольника в книжную культуру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3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6885" y="620688"/>
            <a:ext cx="515904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ПЛАСТИЛИНОВАЯ СКАЗКА</a:t>
            </a:r>
          </a:p>
        </p:txBody>
      </p:sp>
      <p:pic>
        <p:nvPicPr>
          <p:cNvPr id="7170" name="Picture 2" descr="F:\пластилиновая сказка\DSCN3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6" y="1354191"/>
            <a:ext cx="2088232" cy="156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пластилиновая сказка\DSCN3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9" y="3186320"/>
            <a:ext cx="2041227" cy="15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пластилиновая сказка\Фото0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25963"/>
            <a:ext cx="2073496" cy="15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пластилиновая сказка\1003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78998"/>
            <a:ext cx="2055392" cy="15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:\пластилиновая сказка\22539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16119"/>
            <a:ext cx="2043723" cy="151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F:\пластилиновая сказка\bf60dc00f317e2e017031dba401af2d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76867"/>
            <a:ext cx="2050691" cy="14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ертикальный свиток 2"/>
          <p:cNvSpPr/>
          <p:nvPr/>
        </p:nvSpPr>
        <p:spPr>
          <a:xfrm>
            <a:off x="2348777" y="1700808"/>
            <a:ext cx="4191200" cy="4176464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реализации данного мини-проекта активное участие принимали не только дети, но и их родители. Дома семьи изготовили поделки из пластилина, а дети в группе показывали свои сказки.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2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ПРЕЗЕНТАЦИЯ ПРОЕКТА: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ВИКТОРИНА «ЗНАТОКИ СКАЗОК»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i="1" dirty="0" smtClean="0"/>
              <a:t>КОМАНДА «ЗОЛОТОЙ ГРЕБЕШОК»</a:t>
            </a:r>
          </a:p>
          <a:p>
            <a:pPr marL="0" indent="0" algn="ctr">
              <a:buNone/>
            </a:pPr>
            <a:endParaRPr lang="ru-RU" sz="2000" i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i="1" dirty="0" smtClean="0"/>
              <a:t>КОМАНДА «КОЛОБОК»</a:t>
            </a:r>
            <a:endParaRPr lang="ru-RU" sz="2400" i="1" dirty="0"/>
          </a:p>
        </p:txBody>
      </p:sp>
      <p:pic>
        <p:nvPicPr>
          <p:cNvPr id="8194" name="Picture 2" descr="C:\Documents and Settings\Admin\Рабочий стол\46245_skaz_03\SAM_4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89751"/>
            <a:ext cx="3608621" cy="270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Admin\Рабочий стол\46245_skaz_03\SAM_4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2" y="2389751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6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78578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53953"/>
            <a:ext cx="2499216" cy="187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2" y="379468"/>
            <a:ext cx="2466274" cy="18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30" y="2253952"/>
            <a:ext cx="2455385" cy="184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8149"/>
            <a:ext cx="2466273" cy="184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2" y="4123711"/>
            <a:ext cx="2703721" cy="202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23310"/>
            <a:ext cx="230425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095491"/>
            <a:ext cx="2641717" cy="198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41" y="220711"/>
            <a:ext cx="2357505" cy="176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2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80414"/>
            <a:ext cx="3096344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6992"/>
            <a:ext cx="3024336" cy="22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138237" cy="235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41349"/>
            <a:ext cx="3144298" cy="222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8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367240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364840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250">
            <a:off x="5073489" y="903634"/>
            <a:ext cx="2448272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8383">
            <a:off x="1619672" y="4074441"/>
            <a:ext cx="2448272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73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20688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2808312" cy="210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87062"/>
            <a:ext cx="3240360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2256250" cy="16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4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6448">
            <a:off x="107233" y="639251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711" y="2348880"/>
            <a:ext cx="2628800" cy="19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484784"/>
            <a:ext cx="374441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5141">
            <a:off x="323527" y="3955543"/>
            <a:ext cx="2918633" cy="21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8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815350"/>
            <a:ext cx="3196833" cy="239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3196833" cy="239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00709"/>
            <a:ext cx="2664296" cy="19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3451">
            <a:off x="4874465" y="864937"/>
            <a:ext cx="2401982" cy="180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9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ЗНАТОКИ СКАЗОК!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10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РАБОТА С РОДИТЕЛЯМИ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6288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Беседа «Знакомство с проектом».</a:t>
            </a:r>
          </a:p>
          <a:p>
            <a:r>
              <a:rPr lang="ru-RU" dirty="0" smtClean="0"/>
              <a:t>Анкетирование «Традиции семейного чтения»</a:t>
            </a:r>
          </a:p>
          <a:p>
            <a:r>
              <a:rPr lang="ru-RU" dirty="0" smtClean="0"/>
              <a:t>Домашние задания для родителей и детей (рисование иллюстраций к сказкам, поделки из пластилина).</a:t>
            </a:r>
          </a:p>
          <a:p>
            <a:r>
              <a:rPr lang="ru-RU" dirty="0" smtClean="0"/>
              <a:t>Чтение сказок с детьми.</a:t>
            </a:r>
          </a:p>
          <a:p>
            <a:r>
              <a:rPr lang="ru-RU" dirty="0" smtClean="0"/>
              <a:t>Придумывание сказок с детьми.</a:t>
            </a:r>
          </a:p>
          <a:p>
            <a:r>
              <a:rPr lang="ru-RU" dirty="0" smtClean="0"/>
              <a:t>Изготовление атрибутов для театрализованной деятельности по мотивам сказок.</a:t>
            </a:r>
          </a:p>
          <a:p>
            <a:r>
              <a:rPr lang="ru-RU" dirty="0" smtClean="0"/>
              <a:t>Помощь в пополнении книжного уголка сказками.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родительского уголка, размещение статей,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консультации, индивидуальные беседы.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Родительское собрание «Роль сказки в нравственно-эстетическом воспитании дошкольников».</a:t>
            </a:r>
            <a:endParaRPr lang="ru-RU" dirty="0">
              <a:latin typeface="Arial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80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SkazkaForSerge"/>
              </a:rPr>
              <a:t>ЦЕЛЬ ПРОЕКТА:</a:t>
            </a:r>
            <a:endParaRPr lang="ru-RU" dirty="0">
              <a:solidFill>
                <a:srgbClr val="C00000"/>
              </a:solidFill>
              <a:latin typeface="SkazkaForSerge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2060848"/>
            <a:ext cx="7598648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dirty="0"/>
              <a:t>р</a:t>
            </a:r>
            <a:r>
              <a:rPr lang="ru-RU" dirty="0" smtClean="0"/>
              <a:t>азвитие творческих способностей у детей, знакомство с жанровыми особенностями сказок, развитие интереса к литературе и  театрализованной деятельности.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РЕЗУЛЬТАТЫ РЕАЛИЗАЦИИ ПРОЕКТА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400" dirty="0" smtClean="0"/>
              <a:t>Дети </a:t>
            </a:r>
            <a:r>
              <a:rPr lang="ru-RU" sz="2400" dirty="0"/>
              <a:t>знают, любят русские народные сказки,  называют персонажей и героев сказок, эмоционально передают их характер.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Умеют </a:t>
            </a:r>
            <a:r>
              <a:rPr lang="ru-RU" sz="2400" dirty="0"/>
              <a:t>давать оценку поступков героев, самооценку своим поступкам, различать добро и зло.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Родители </a:t>
            </a:r>
            <a:r>
              <a:rPr lang="ru-RU" sz="2400" dirty="0"/>
              <a:t>занимают активную позицию и являются партнерами</a:t>
            </a:r>
            <a:r>
              <a:rPr lang="ru-RU" sz="2400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Пополнили театрализованный </a:t>
            </a:r>
            <a:r>
              <a:rPr lang="ru-RU" sz="2400" dirty="0" smtClean="0"/>
              <a:t>центр по различным видам театра(в соответствии с возрастом), </a:t>
            </a:r>
            <a:r>
              <a:rPr lang="ru-RU" sz="2400" dirty="0"/>
              <a:t>дидактическими играми.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 Пополнили </a:t>
            </a:r>
            <a:r>
              <a:rPr lang="ru-RU" sz="2400" dirty="0" smtClean="0"/>
              <a:t>библиотеку </a:t>
            </a:r>
            <a:r>
              <a:rPr lang="ru-RU" sz="2400" dirty="0"/>
              <a:t>русскими народными сказками.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Расширили  связь  с социумом. Посетили детскую </a:t>
            </a:r>
            <a:r>
              <a:rPr lang="ru-RU" sz="2400" dirty="0" smtClean="0"/>
              <a:t>библиотеку</a:t>
            </a:r>
            <a:r>
              <a:rPr lang="ru-RU" sz="2400" dirty="0"/>
              <a:t> </a:t>
            </a:r>
            <a:r>
              <a:rPr lang="ru-RU" sz="2400" dirty="0" smtClean="0"/>
              <a:t>в школе № 122.</a:t>
            </a:r>
            <a:endParaRPr lang="ru-RU" sz="2400" dirty="0"/>
          </a:p>
          <a:p>
            <a:pPr>
              <a:lnSpc>
                <a:spcPct val="80000"/>
              </a:lnSpc>
            </a:pP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43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ОБОРУДОВАНИЕ И МАТЕРИАЛЫ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0950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533400" indent="-533400">
              <a:lnSpc>
                <a:spcPct val="90000"/>
              </a:lnSpc>
            </a:pPr>
            <a:r>
              <a:rPr lang="ru-RU" dirty="0"/>
              <a:t>Книги с русскими народными сказками.</a:t>
            </a:r>
          </a:p>
          <a:p>
            <a:pPr marL="533400" indent="-533400">
              <a:lnSpc>
                <a:spcPct val="90000"/>
              </a:lnSpc>
            </a:pPr>
            <a:r>
              <a:rPr lang="ru-RU" dirty="0"/>
              <a:t>Книжки – раскраски, картинки, цветные иллюстрации с изображениями героев сказок, кубики со сказками, </a:t>
            </a:r>
            <a:r>
              <a:rPr lang="ru-RU" dirty="0" err="1"/>
              <a:t>пазлы</a:t>
            </a:r>
            <a:r>
              <a:rPr lang="ru-RU" dirty="0"/>
              <a:t>.</a:t>
            </a:r>
          </a:p>
          <a:p>
            <a:pPr marL="533400" indent="-533400">
              <a:lnSpc>
                <a:spcPct val="90000"/>
              </a:lnSpc>
            </a:pPr>
            <a:r>
              <a:rPr lang="ru-RU" dirty="0"/>
              <a:t>Персонажи (игрушки) к сказкам.</a:t>
            </a:r>
          </a:p>
          <a:p>
            <a:pPr marL="533400" indent="-533400">
              <a:lnSpc>
                <a:spcPct val="90000"/>
              </a:lnSpc>
            </a:pPr>
            <a:r>
              <a:rPr lang="ru-RU" dirty="0"/>
              <a:t>Настольно – печатные игры.</a:t>
            </a:r>
          </a:p>
          <a:p>
            <a:pPr marL="533400" indent="-533400">
              <a:lnSpc>
                <a:spcPct val="90000"/>
              </a:lnSpc>
            </a:pPr>
            <a:r>
              <a:rPr lang="ru-RU" dirty="0"/>
              <a:t>Видео – аудиозаписи.</a:t>
            </a:r>
          </a:p>
          <a:p>
            <a:pPr marL="533400" indent="-533400">
              <a:lnSpc>
                <a:spcPct val="90000"/>
              </a:lnSpc>
            </a:pPr>
            <a:r>
              <a:rPr lang="ru-RU" dirty="0"/>
              <a:t>Магнитофон, ноутбук. </a:t>
            </a:r>
          </a:p>
          <a:p>
            <a:pPr marL="533400" indent="-533400">
              <a:lnSpc>
                <a:spcPct val="90000"/>
              </a:lnSpc>
            </a:pPr>
            <a:r>
              <a:rPr lang="ru-RU" dirty="0"/>
              <a:t>Театр, куклы, маски</a:t>
            </a:r>
          </a:p>
          <a:p>
            <a:pPr marL="533400" indent="-533400">
              <a:lnSpc>
                <a:spcPct val="90000"/>
              </a:lnSpc>
            </a:pPr>
            <a:r>
              <a:rPr lang="ru-RU" dirty="0"/>
              <a:t>Материалы для изобразительной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6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300" cy="610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75655" y="5661248"/>
            <a:ext cx="5976665" cy="7109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СПАСИБО ЗА ВНИМАНИЕ!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01714" y="446257"/>
            <a:ext cx="3182253" cy="13665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ru-RU" b="1" dirty="0"/>
              <a:t>Чтобы сказки не обидеть,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ru-RU" b="1" dirty="0"/>
              <a:t> Надо их почаще видеть,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ru-RU" b="1" dirty="0"/>
              <a:t>Их читать и рисовать,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ru-RU" b="1" dirty="0"/>
              <a:t>Их любить и в них играть.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78325" y="446257"/>
            <a:ext cx="3269867" cy="13665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ru-RU" b="1" dirty="0"/>
              <a:t>Сказки всех отучат злиться,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ru-RU" b="1" dirty="0"/>
              <a:t>А научат веселиться,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ru-RU" b="1" dirty="0"/>
              <a:t>Быть добрее и скромнее,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ru-RU" b="1" dirty="0"/>
              <a:t>Терпеливее, мудрее.</a:t>
            </a:r>
          </a:p>
        </p:txBody>
      </p:sp>
    </p:spTree>
    <p:extLst>
      <p:ext uri="{BB962C8B-B14F-4D97-AF65-F5344CB8AC3E}">
        <p14:creationId xmlns:p14="http://schemas.microsoft.com/office/powerpoint/2010/main" val="276362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SkazkaForSerge"/>
              </a:rPr>
              <a:t>ЗАДАЧИ ПРОЕКТА</a:t>
            </a:r>
            <a:endParaRPr lang="ru-RU" dirty="0">
              <a:solidFill>
                <a:srgbClr val="C00000"/>
              </a:solidFill>
              <a:latin typeface="SkazkaForSerge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88840"/>
            <a:ext cx="8064896" cy="4525963"/>
          </a:xfrm>
        </p:spPr>
        <p:txBody>
          <a:bodyPr>
            <a:noAutofit/>
          </a:bodyPr>
          <a:lstStyle/>
          <a:p>
            <a:pPr indent="450850" algn="just"/>
            <a:r>
              <a:rPr lang="ru-RU" altLang="ru-RU" sz="1800" dirty="0" smtClean="0">
                <a:latin typeface="Times New Roman" pitchFamily="18" charset="0"/>
              </a:rPr>
              <a:t>Углубить  знания детей о разных видах сказок, понятиях «авторская           и народная сказка»;</a:t>
            </a:r>
          </a:p>
          <a:p>
            <a:pPr indent="450850" algn="just"/>
            <a:r>
              <a:rPr lang="ru-RU" altLang="ru-RU" sz="1800" dirty="0" smtClean="0">
                <a:latin typeface="Times New Roman" pitchFamily="18" charset="0"/>
              </a:rPr>
              <a:t>Развивать творческие  способности, воображение, фантазию, речь;</a:t>
            </a:r>
          </a:p>
          <a:p>
            <a:pPr indent="450850" algn="just"/>
            <a:r>
              <a:rPr lang="ru-RU" altLang="ru-RU" sz="1800" dirty="0" smtClean="0">
                <a:latin typeface="Times New Roman" pitchFamily="18" charset="0"/>
              </a:rPr>
              <a:t> Формировать навыки сотрудничества и взаимопомощи</a:t>
            </a:r>
            <a:r>
              <a:rPr lang="ru-RU" altLang="ru-RU" sz="1600" dirty="0" smtClean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A42320"/>
                </a:solidFill>
                <a:latin typeface="SkazkaForSerge"/>
              </a:rPr>
              <a:t>ПРЕДПОЛАГАЕМЫЙ РЕЗУЛЬТАТ</a:t>
            </a:r>
            <a:endParaRPr lang="ru-RU" dirty="0">
              <a:solidFill>
                <a:srgbClr val="A42320"/>
              </a:solidFill>
              <a:latin typeface="SkazkaForSerge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844824"/>
            <a:ext cx="7848872" cy="4525963"/>
          </a:xfrm>
        </p:spPr>
        <p:txBody>
          <a:bodyPr/>
          <a:lstStyle/>
          <a:p>
            <a:r>
              <a:rPr lang="ru-RU" dirty="0" smtClean="0"/>
              <a:t>Развивать у детей познавательную активность, творческие способности, коммуникативные навыки.</a:t>
            </a:r>
          </a:p>
          <a:p>
            <a:r>
              <a:rPr lang="ru-RU" dirty="0" smtClean="0"/>
              <a:t>Вызвать интерес и желание читать, слушать сказки.</a:t>
            </a:r>
          </a:p>
          <a:p>
            <a:r>
              <a:rPr lang="ru-RU" altLang="ru-RU" dirty="0" smtClean="0">
                <a:latin typeface="Times New Roman" pitchFamily="18" charset="0"/>
              </a:rPr>
              <a:t>Совершенствовать звукопроизношение, выразительность и связную речь детей.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SkazkaForSerge"/>
              </a:rPr>
              <a:t>СБОР ИНФОРМАЦИИ</a:t>
            </a:r>
            <a:endParaRPr lang="ru-RU" dirty="0">
              <a:solidFill>
                <a:srgbClr val="C00000"/>
              </a:solidFill>
              <a:latin typeface="SkazkaForSerge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484784"/>
            <a:ext cx="7668344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000" dirty="0" smtClean="0"/>
              <a:t>Чтение и рассказывание сказок.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000" dirty="0" smtClean="0"/>
              <a:t>Просмотр мультфильмов и фильмов по сказкам.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000" dirty="0" smtClean="0"/>
              <a:t>Интегрированные занятия.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000" dirty="0" smtClean="0"/>
              <a:t>Дидактические  игры.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000" dirty="0" smtClean="0"/>
              <a:t>Создание и пополнение «Сундучка сказочных премудростей»      ( картотека игр, диски с любимыми мультфильмами, присказки и поговорки, загадки по сказкам).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000" dirty="0" smtClean="0"/>
              <a:t>Проведение досугов</a:t>
            </a:r>
            <a:r>
              <a:rPr lang="ru-RU" sz="2000" dirty="0"/>
              <a:t> </a:t>
            </a:r>
            <a:r>
              <a:rPr lang="ru-RU" sz="2000" dirty="0" smtClean="0"/>
              <a:t>(посещение </a:t>
            </a:r>
            <a:r>
              <a:rPr lang="ru-RU" sz="2000" dirty="0"/>
              <a:t>кукольного </a:t>
            </a:r>
            <a:r>
              <a:rPr lang="ru-RU" sz="2000" dirty="0" smtClean="0"/>
              <a:t>театра, драматизация сказок).</a:t>
            </a:r>
            <a:endParaRPr lang="ru-RU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000" dirty="0" smtClean="0"/>
              <a:t>Самостоятельная </a:t>
            </a:r>
            <a:r>
              <a:rPr lang="ru-RU" sz="2000" dirty="0" smtClean="0"/>
              <a:t>игровая и продуктивная деятельность детей</a:t>
            </a:r>
            <a:r>
              <a:rPr lang="ru-RU" sz="2000" dirty="0"/>
              <a:t>.</a:t>
            </a:r>
            <a:endParaRPr lang="ru-RU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000" dirty="0" smtClean="0"/>
              <a:t>Работа с родителями, организация фотовыставки «Сказки </a:t>
            </a:r>
            <a:r>
              <a:rPr lang="ru-RU" sz="2000" dirty="0" smtClean="0"/>
              <a:t>».</a:t>
            </a:r>
            <a:endParaRPr lang="ru-RU" sz="2000" dirty="0" smtClean="0"/>
          </a:p>
          <a:p>
            <a:pPr algn="r">
              <a:buNone/>
            </a:pPr>
            <a:endParaRPr lang="ru-RU" altLang="ru-RU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SkazkaForSerge"/>
              </a:rPr>
              <a:t>МЕТОД ТРЁХ ВОПРОСОВ</a:t>
            </a:r>
            <a:endParaRPr lang="ru-RU" dirty="0">
              <a:solidFill>
                <a:srgbClr val="C00000"/>
              </a:solidFill>
              <a:latin typeface="SkazkaForSerge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Что мы знаем?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Что мы хотим узнать?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Как мы это можем узнать?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Авторские</a:t>
                      </a:r>
                      <a:r>
                        <a:rPr lang="ru-RU" baseline="0" dirty="0" smtClean="0"/>
                        <a:t> (писатели);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 Из уст в уста;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Народные;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Волшебные;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 животных;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 людях;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 В сказках добро побеждает зло;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Удивительные истории происходят;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Чудеса;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Приключения.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Узнать о героях;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Узнать,</a:t>
                      </a:r>
                      <a:r>
                        <a:rPr lang="ru-RU" baseline="0" dirty="0" smtClean="0"/>
                        <a:t> что там делают, что происходит;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Откуда появляются сказки;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Какие происходят еще чудеса;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 шапке – невидимке, летающем стуле, зеркальце, блюдечке, палочке.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Из книги;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Расскажут</a:t>
                      </a:r>
                      <a:r>
                        <a:rPr lang="ru-RU" baseline="0" dirty="0" smtClean="0"/>
                        <a:t> взрослые;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В библиотеке;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В театре;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Из послания, письма;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Из мультфильмов, кино;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В садике.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62018438"/>
              </p:ext>
            </p:extLst>
          </p:nvPr>
        </p:nvGraphicFramePr>
        <p:xfrm>
          <a:off x="539552" y="0"/>
          <a:ext cx="8064896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SkazkaForSerge" charset="0"/>
                <a:cs typeface="SkazkaForSerge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SkazkaForSerge" charset="0"/>
                <a:cs typeface="SkazkaForSerge" charset="0"/>
              </a:rPr>
            </a:br>
            <a:r>
              <a:rPr lang="ru-RU" dirty="0" smtClean="0">
                <a:solidFill>
                  <a:srgbClr val="C00000"/>
                </a:solidFill>
                <a:latin typeface="SkazkaForSerge" charset="0"/>
                <a:cs typeface="SkazkaForSerge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SkazkaForSerge" charset="0"/>
                <a:cs typeface="SkazkaForSerge" charset="0"/>
              </a:rPr>
            </a:br>
            <a:r>
              <a:rPr lang="ru-RU" dirty="0" smtClean="0">
                <a:solidFill>
                  <a:srgbClr val="C00000"/>
                </a:solidFill>
                <a:latin typeface="SkazkaForSerge" charset="0"/>
                <a:cs typeface="SkazkaForSerge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SkazkaForSerge" charset="0"/>
                <a:cs typeface="SkazkaForSerge" charset="0"/>
              </a:rPr>
            </a:br>
            <a:r>
              <a:rPr lang="ru-RU" dirty="0" smtClean="0">
                <a:solidFill>
                  <a:srgbClr val="C00000"/>
                </a:solidFill>
                <a:latin typeface="SkazkaForSerge" charset="0"/>
                <a:cs typeface="SkazkaForSerge" charset="0"/>
              </a:rPr>
              <a:t>РЕАЛИЗАЦИЯ ПРОЕКТА</a:t>
            </a:r>
            <a:br>
              <a:rPr lang="ru-RU" dirty="0" smtClean="0">
                <a:solidFill>
                  <a:srgbClr val="C00000"/>
                </a:solidFill>
                <a:latin typeface="SkazkaForSerge" charset="0"/>
                <a:cs typeface="SkazkaForSerge" charset="0"/>
              </a:rPr>
            </a:br>
            <a:r>
              <a:rPr lang="ru-RU" dirty="0" smtClean="0">
                <a:solidFill>
                  <a:srgbClr val="C00000"/>
                </a:solidFill>
                <a:latin typeface="SkazkaForSerge" charset="0"/>
                <a:cs typeface="SkazkaForSerge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SkazkaForSerge" charset="0"/>
                <a:cs typeface="SkazkaForSerge" charset="0"/>
              </a:rPr>
            </a:br>
            <a:r>
              <a:rPr lang="ru-RU" dirty="0" smtClean="0">
                <a:solidFill>
                  <a:srgbClr val="C00000"/>
                </a:solidFill>
                <a:latin typeface="SkazkaForSerge" charset="0"/>
                <a:cs typeface="SkazkaForSerge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SkazkaForSerge" charset="0"/>
                <a:cs typeface="SkazkaForSerge" charset="0"/>
              </a:rPr>
            </a:br>
            <a:endParaRPr lang="ru-RU" dirty="0">
              <a:solidFill>
                <a:srgbClr val="C00000"/>
              </a:solidFill>
              <a:latin typeface="SkazkaForSerge" charset="0"/>
              <a:cs typeface="SkazkaForSerg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1169</TotalTime>
  <Words>933</Words>
  <Application>Microsoft Office PowerPoint</Application>
  <PresentationFormat>Экран (4:3)</PresentationFormat>
  <Paragraphs>126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Wingdings</vt:lpstr>
      <vt:lpstr>Times New Roman</vt:lpstr>
      <vt:lpstr>SkazkaForSerge</vt:lpstr>
      <vt:lpstr>Тема Office</vt:lpstr>
      <vt:lpstr>ПРОЕКТ  «МЫ ЛЮБИМ СКАЗКИ»  Вид проекта: информационно –  творческий, групповой. Продолжительность: 1 месяц (4 недели) – ноябрь. Участники проекта:  дети, родители, педагоги </vt:lpstr>
      <vt:lpstr>АКТУАЛЬНОСТЬ</vt:lpstr>
      <vt:lpstr>ЦЕЛЬ ПРОЕКТА:</vt:lpstr>
      <vt:lpstr>ЗАДАЧИ ПРОЕКТА</vt:lpstr>
      <vt:lpstr>ПРЕДПОЛАГАЕМЫЙ РЕЗУЛЬТАТ</vt:lpstr>
      <vt:lpstr>СБОР ИНФОРМАЦИИ</vt:lpstr>
      <vt:lpstr>МЕТОД ТРЁХ ВОПРОСОВ</vt:lpstr>
      <vt:lpstr>Презентация PowerPoint</vt:lpstr>
      <vt:lpstr>   РЕАЛИЗАЦИЯ ПРОЕКТА   </vt:lpstr>
      <vt:lpstr>  КНИЖКИН ДОМ </vt:lpstr>
      <vt:lpstr> МИНИ-МУЗЕЙ СКАЗОЧНОЙ  КНИГИ </vt:lpstr>
      <vt:lpstr>Презентация PowerPoint</vt:lpstr>
      <vt:lpstr>СТАРЫЕ СКАЗКИ О ГЛАВНОМ</vt:lpstr>
      <vt:lpstr> «СКАЗКИ ДОМА» </vt:lpstr>
      <vt:lpstr> «МЫ - АКТЕРЫ» </vt:lpstr>
      <vt:lpstr> «МЫ РИСУЕМ СКАЗКУ» </vt:lpstr>
      <vt:lpstr> СКАЗОЧНЫЙ КВН «ПУТЕШЕСТВИЕ ПО СКАЗКАМ» </vt:lpstr>
      <vt:lpstr>  </vt:lpstr>
      <vt:lpstr> СКАЗКИ ЯЗЫЧКА </vt:lpstr>
      <vt:lpstr>Презентация PowerPoint</vt:lpstr>
      <vt:lpstr>ПРЕЗЕНТАЦИЯ ПРОЕКТА: ВИКТОРИНА «ЗНАТОКИ СКАЗОК»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ЗНАТОКИ СКАЗОК!</vt:lpstr>
      <vt:lpstr>РАБОТА С РОДИТЕЛЯМИ</vt:lpstr>
      <vt:lpstr>РЕЗУЛЬТАТЫ РЕАЛИЗАЦИИ ПРОЕКТА</vt:lpstr>
      <vt:lpstr>ОБОРУДОВАНИЕ И МАТЕРИАЛЫ</vt:lpstr>
      <vt:lpstr>СПАСИБО ЗА ВНИМАНИЕ!</vt:lpstr>
    </vt:vector>
  </TitlesOfParts>
  <Company>МАОУ лицей №21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Сказочные</dc:title>
  <dc:creator>Ранько Елена</dc:creator>
  <cp:lastModifiedBy>RePack by Diakov</cp:lastModifiedBy>
  <cp:revision>102</cp:revision>
  <dcterms:created xsi:type="dcterms:W3CDTF">2015-04-19T15:51:03Z</dcterms:created>
  <dcterms:modified xsi:type="dcterms:W3CDTF">2015-11-25T08:53:27Z</dcterms:modified>
</cp:coreProperties>
</file>